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Corsiva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buChar char="●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buChar char="○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buChar char="■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buChar char="●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buChar char="○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buChar char="■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buChar char="●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buChar char="○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buChar char="■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Was the Civil War Inevitable?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Life during the Civil War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Families split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Brothers fought with brothers on opposite sides of war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in many families the only people left were the mothers and daughters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Public support weakened on both sides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less and less people wanted to fight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most fighting took place on southern land</a:t>
            </a:r>
          </a:p>
          <a:p>
            <a:pPr marL="914400" lvl="1" indent="-35560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In 1863 they drafted a law that men from ages 20-45 should be drafted to go to war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   South                       Vs.              North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3994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wanted to keep slavery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had large  farms/ plantations and wanted to keep slavery for harvest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Better Military leadership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Robert E. Lee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Stonewall Jackson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Nathan Bedford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692275" y="1063350"/>
            <a:ext cx="3994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wanted to abolish slavery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didn’t have much farmland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Much larger population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Had  71% of population  </a:t>
            </a:r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Had a better economy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Would the Civil War have occurred if…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Times New Roman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Abraham lincoln would have not been elected?</a:t>
            </a:r>
          </a:p>
          <a:p>
            <a:pPr marL="914400" lvl="1" indent="-228600" rtl="0">
              <a:spcBef>
                <a:spcPts val="0"/>
              </a:spcBef>
              <a:buFont typeface="Times New Roman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Yes</a:t>
            </a:r>
          </a:p>
          <a:p>
            <a:pPr marL="914400" lvl="1" indent="-228600" rtl="0">
              <a:spcBef>
                <a:spcPts val="0"/>
              </a:spcBef>
              <a:buFont typeface="Times New Roman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civil war was already beginning due to other situations such as </a:t>
            </a:r>
          </a:p>
          <a:p>
            <a:pPr marL="1371600" lvl="2" indent="-228600" rtl="0">
              <a:spcBef>
                <a:spcPts val="0"/>
              </a:spcBef>
              <a:buFont typeface="Times New Roman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John browns raid</a:t>
            </a:r>
          </a:p>
          <a:p>
            <a:pPr marL="1371600" lvl="2" indent="-228600" rtl="0">
              <a:spcBef>
                <a:spcPts val="0"/>
              </a:spcBef>
              <a:buFont typeface="Times New Roman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Conflicts between North and South due to slavery</a:t>
            </a:r>
          </a:p>
          <a:p>
            <a:pPr marL="1371600" lvl="2" indent="-228600" rtl="0">
              <a:spcBef>
                <a:spcPts val="0"/>
              </a:spcBef>
              <a:buFont typeface="Times New Roman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States versus federal rights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Corsiva"/>
                <a:ea typeface="Corsiva"/>
                <a:cs typeface="Corsiva"/>
                <a:sym typeface="Corsiva"/>
              </a:rPr>
              <a:t>Was the Civil War inevitable?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951700"/>
            <a:ext cx="8229600" cy="397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causes made the conflict between the south and the north almost impossible to resolve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North and South economies were different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war was inevitable given the circumstances under which it came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south was very persistent about wanting to keep slavery and they wanted it to spread into the North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They wanted to keep slavery because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             they had many plantations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Shape 105" descr="slavery plantation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9150" y="2927925"/>
            <a:ext cx="2673325" cy="185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9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043600"/>
            <a:ext cx="8229600" cy="388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South relied on slaves to run the large plantations that they owned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A conflict was unavoidable because of southern states had a lot of plantations and farms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North disagreed completely: they wanted it to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       be abolished completely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Different opinions about the issue of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    slavery and politics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12" name="Shape 112" descr="Mason Dixon Lin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600" y="2633875"/>
            <a:ext cx="3021074" cy="211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Citations</a:t>
            </a:r>
            <a:r>
              <a:rPr lang="en"/>
              <a:t> 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Font typeface="Times New Roman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"Causes of the Civil War." </a:t>
            </a: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American Civil War Center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. Web. 10 Nov. 2014.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Times New Roman"/>
            </a:pPr>
            <a:r>
              <a:rPr lang="en" sz="18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"Causes Of The Civil War." </a:t>
            </a:r>
            <a:r>
              <a:rPr lang="en" sz="1800" i="1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History Net Where History Comes Alive World US History Online RSS</a:t>
            </a:r>
            <a:r>
              <a:rPr lang="en" sz="18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Web. 10 Nov. 2014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“Abraham Lincoln. “council on Foreign Relations. Council on Relations. web.14 Nov.2014 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</a:pPr>
            <a:r>
              <a:rPr lang="en" sz="18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Thadani, Rahul. "Was the Civil War Inevitable?" </a:t>
            </a:r>
            <a:r>
              <a:rPr lang="en" sz="1800" i="1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Buzzle</a:t>
            </a:r>
            <a:r>
              <a:rPr lang="en" sz="18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Web. 17 Nov. 2014.</a:t>
            </a:r>
          </a:p>
          <a:p>
            <a:pPr marL="457200" lvl="0" indent="-3429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</a:pPr>
            <a:r>
              <a:rPr lang="en" sz="18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"Civil War Facts." </a:t>
            </a:r>
            <a:r>
              <a:rPr lang="en" sz="1800" i="1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History Net Where History Comes Alive World US History Online RSS</a:t>
            </a:r>
            <a:r>
              <a:rPr lang="en" sz="18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Web. 19 Nov. 2014.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lvl="0">
              <a:spcBef>
                <a:spcPts val="0"/>
              </a:spcBef>
              <a:buNone/>
            </a:pPr>
            <a:endParaRPr sz="2000">
              <a:solidFill>
                <a:srgbClr val="F3F3F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951775"/>
            <a:ext cx="8229600" cy="410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(1861-1865)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Occured because of the political, economical, and social differences between the North and the South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Determined what kind of nation it would be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Resolved two fundamental questions left unresolved by the revolution: </a:t>
            </a:r>
          </a:p>
          <a:p>
            <a:pPr marL="1371600" lvl="2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Whether the U.S. was to be a dissolvable confederation of sovereign states or indivisible nation with a sovereign national government and whether this nation would continue to exist as the largest slaveholding country in the world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Northern armies were victorious and rebellious states returned to the Union   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74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4000">
              <a:latin typeface="Corsiva"/>
              <a:ea typeface="Corsiva"/>
              <a:cs typeface="Corsiva"/>
              <a:sym typeface="Corsiv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4000">
                <a:latin typeface="Corsiva"/>
                <a:ea typeface="Corsiva"/>
                <a:cs typeface="Corsiva"/>
                <a:sym typeface="Corsiva"/>
              </a:rPr>
              <a:t>The Civil War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Corsiva"/>
                <a:ea typeface="Corsiva"/>
                <a:cs typeface="Corsiva"/>
                <a:sym typeface="Corsiva"/>
              </a:rPr>
              <a:t>Political Causes of the Civil War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Election of Abraham Lincoln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Lincoln won the election in 1860 as the first Republican president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South Carolina issued its “Declaration of the Causes of Secession”</a:t>
            </a:r>
          </a:p>
          <a:p>
            <a:pPr marL="1371600" lvl="2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believed the Lincoln was anti-slavery and in favor of Northern interests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Seven Southern states had seceded from the Union</a:t>
            </a:r>
          </a:p>
          <a:p>
            <a:pPr marL="1371600" lvl="2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South Carolina, Mississippi, Florida, Alabama, Georgia, Louisiana, and Texas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4000"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States’ Rights</a:t>
            </a:r>
          </a:p>
          <a:p>
            <a:pPr marL="914400" marR="0" lvl="1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Southerners felt that the Federal Government was passing laws that treated them unfairly </a:t>
            </a:r>
          </a:p>
          <a:p>
            <a:pPr marL="914400" marR="0" lvl="1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believed that states should have the right to not follow a law if it did not benefit them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Corsiva"/>
                <a:ea typeface="Corsiva"/>
                <a:cs typeface="Corsiva"/>
                <a:sym typeface="Corsiva"/>
              </a:rPr>
              <a:t>Economical Causes of the Civil War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191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North was economically dominant over the South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Northern economy relied on manufacturing</a:t>
            </a:r>
          </a:p>
          <a:p>
            <a:pPr marL="914400" marR="0" lvl="1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Industrial Revolution in the North did not require slaves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Agricultural Southern economy depended on the production of cotton</a:t>
            </a:r>
          </a:p>
          <a:p>
            <a:pPr marL="914400" marR="0" lvl="1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Souths need for slaves to pick more cotton strengthened their need for slavery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Corsiva"/>
                <a:ea typeface="Corsiva"/>
                <a:cs typeface="Corsiva"/>
                <a:sym typeface="Corsiva"/>
              </a:rPr>
              <a:t>Social Causes of the Civil War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86750" y="1015875"/>
            <a:ext cx="8514600" cy="403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Growth of the Abolition Movement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Many abolitionists wanted to end slavery in the country once and for all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Led to Lincoln winning the election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Uncle Tom’s Cabin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Was written by Harriet Beecher Stowe, abolitionist,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to show the evils of slavery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Had a huge impact on the way northerners viewed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slavery and helped further the cause of abolition </a:t>
            </a:r>
          </a:p>
        </p:txBody>
      </p:sp>
      <p:pic>
        <p:nvPicPr>
          <p:cNvPr id="59" name="Shape 59" descr="Uncle Toms Cabi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1475" y="2055050"/>
            <a:ext cx="1964375" cy="2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38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727150"/>
            <a:ext cx="8229600" cy="419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John Brown’s Raid on Harpers Ferry  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John Brown was an abolitionist who had been involved in anti-slavery violence in Kansas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John Brown and a group of supporters went to raid the arsenal located in Harpers Ferry </a:t>
            </a:r>
          </a:p>
          <a:p>
            <a:pPr marL="1371600" lvl="2" indent="-355600" rtl="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His goal was to start an uprising using the captured weapons, however they were captured and eventually killed </a:t>
            </a:r>
          </a:p>
          <a:p>
            <a:pPr marL="914400" lvl="1" indent="-3556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This event was one more in the growing abolitionist movement that helped lead to open warfare in 1861</a:t>
            </a:r>
          </a:p>
        </p:txBody>
      </p:sp>
      <p:pic>
        <p:nvPicPr>
          <p:cNvPr id="66" name="Shape 66" descr="John Brow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925" y="3378250"/>
            <a:ext cx="2935775" cy="162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Lincoln’s Beliefs                                                                               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Lincoln was not an abolitionist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although lincoln did believe slavery was wrong he did not want to go against the founding fathers since it was not mentioned in the constitution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Believed African americans shouldn’t be treated equally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he was accused by Douglass to want same race equality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Declared he did not want to make African Americans politically and socially equal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Emancipation proclamation 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Emancipation proclamation is  a symbol of equality and  justice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had a Positive impact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Presidential proclamation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issued by Lincoln in January 1, 1863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Declared that all slaves were to be free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only applied to rebellious slave states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300" y="1929625"/>
            <a:ext cx="1704975" cy="268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878</Words>
  <Application>Microsoft Office PowerPoint</Application>
  <PresentationFormat>On-screen Show (16:9)</PresentationFormat>
  <Paragraphs>101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Corsiva</vt:lpstr>
      <vt:lpstr>Arial</vt:lpstr>
      <vt:lpstr>dark-gradient</vt:lpstr>
      <vt:lpstr>Was the Civil War Inevitable?</vt:lpstr>
      <vt:lpstr> The Civil War</vt:lpstr>
      <vt:lpstr>Political Causes of the Civil War</vt:lpstr>
      <vt:lpstr>PowerPoint Presentation</vt:lpstr>
      <vt:lpstr>Economical Causes of the Civil War</vt:lpstr>
      <vt:lpstr>Social Causes of the Civil War</vt:lpstr>
      <vt:lpstr>PowerPoint Presentation</vt:lpstr>
      <vt:lpstr>Lincoln’s Beliefs                                                                                </vt:lpstr>
      <vt:lpstr>Emancipation proclamation </vt:lpstr>
      <vt:lpstr>Life during the Civil War</vt:lpstr>
      <vt:lpstr>   South                       Vs.              North</vt:lpstr>
      <vt:lpstr>Would the Civil War have occurred if…</vt:lpstr>
      <vt:lpstr>Was the Civil War inevitable?</vt:lpstr>
      <vt:lpstr>PowerPoint Presentation</vt:lpstr>
      <vt:lpstr>Citations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the Civil War Inevitable?</dc:title>
  <dc:creator>Joseph Traeger</dc:creator>
  <cp:lastModifiedBy>Joseph Traeger</cp:lastModifiedBy>
  <cp:revision>1</cp:revision>
  <dcterms:modified xsi:type="dcterms:W3CDTF">2017-08-09T21:32:42Z</dcterms:modified>
</cp:coreProperties>
</file>