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Oswald" panose="020B0604020202020204" charset="0"/>
      <p:regular r:id="rId25"/>
      <p:bold r:id="rId26"/>
    </p:embeddedFont>
    <p:embeddedFont>
      <p:font typeface="Source Code Pro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54249e36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54249e36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54249e36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54249e36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54249e36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54249e36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54249e36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054249e36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b0e978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db0e978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b0e9789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b0e9789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b0e9789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db0e9789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b0e9789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db0e9789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b0e978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db0e978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db0e9789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db0e9789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da9253e3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da9253e3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db0e9789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db0e9789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b0e9789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b0e9789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1e315131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1e315131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a9253e3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a9253e3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54249e36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54249e36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a9253e34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a9253e34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54249e3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054249e3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32f88a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32f88a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54249e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054249e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054249e3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054249e3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derlehrman.org/history-by-era/new-deal/essays/new-deal-then-and-no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bee.com/opinion/california-forum/article2596872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eference.com/government-politics/new-deal-programs-still-effect-today-b8b63d0222d3863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e297c/poverty_prejudice/soc_sec/hgreat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american-historama.org/1929-1945-depression-ww2-era/shanty-town-fact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Great Depression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FDR’s New Deal 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Franklin D. Roosevelt’s “New Deal” consisted of programs to help people and the whole nation reform, relief, and recover from the depression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Addressed all the issues in the U.S.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087" y="3009624"/>
            <a:ext cx="3209825" cy="18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FDR’s New Deal 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addressed unemployment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Works Progress Administration (WPA)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Civilian Conservation Corps. (CCC)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programs helped give temporary jobs and short-term aid 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7700" y="3009623"/>
            <a:ext cx="3916000" cy="20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FDR’s New Deal</a:t>
            </a: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Next Roosevelt wanted to revive industrial activity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Recovery Administration (NRA)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Wagner Act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Helped regulate wages, child labor, and collective bargaining</a:t>
            </a:r>
            <a:endParaRPr/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550" y="2797900"/>
            <a:ext cx="1905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FDR’s New Deal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Franklin Roosevelt wanted to make sure the stock market wouldn’t crash again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Federal Deposit Insurance Corporation (FDIC)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Securities and Exchange Commission (SEC)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Insurance for bank members and protected investments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013" y="3249922"/>
            <a:ext cx="3715976" cy="15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Deal Used Today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Deals Today</a:t>
            </a: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three New Deals still used today...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Federal Deposit and Insurance Corporation (FDIC)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Securities and Exchange Commision (SEC)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Security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400" y="2820100"/>
            <a:ext cx="3796525" cy="21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FDIC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Controls personal finances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Provides financial insurance to banks and leading institutions to encourage to set up bank accounts and make deposits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Protects bank accounts by up to $100,000</a:t>
            </a: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225" y="3445725"/>
            <a:ext cx="32385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FDIC 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Financial Insurance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banks to loan and lend money with assurance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Movement of money throughout economy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582" y="2429300"/>
            <a:ext cx="4704550" cy="24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Protects investors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with economic stability for long-term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Creates transparency in the federal government 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disclosure of specific information by public companies to help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Investors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Brokers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 to make investments in a certain company</a:t>
            </a: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800" y="166213"/>
            <a:ext cx="2800350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Security</a:t>
            </a: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Security taxes go into special funds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Head of family died or retires, payments are made from funds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Replaces the earnings the family lost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Protection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Tracks people down</a:t>
            </a:r>
            <a:endParaRPr/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700" y="2843675"/>
            <a:ext cx="4289450" cy="20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the United States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Security</a:t>
            </a:r>
            <a:endParaRPr/>
          </a:p>
        </p:txBody>
      </p:sp>
      <p:sp>
        <p:nvSpPr>
          <p:cNvPr id="194" name="Google Shape;194;p3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Disability Benefits: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If disabled, monthly payments are paid to them and their families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Survivors Benefits: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Widows age 62 and older and children under 18 get lump sum death payment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6949" y="2720875"/>
            <a:ext cx="4357400" cy="22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 </a:t>
            </a:r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Amadeo, Kimberly. "Effects of the Great Depression."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Balance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N.p., 09 Mar. 2017. Web. 31 Mar. 2017.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"New Deal." </a:t>
            </a:r>
            <a:r>
              <a:rPr lang="en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Encyclopaedia Britannica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Ed. Encyclopaedia Britannica. N.p., 4 May 1999. Web. 7 Apr. 2017.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"The New Deal, Then and Now." </a:t>
            </a:r>
            <a:r>
              <a:rPr lang="en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Gilder Lehrman Institute of American History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N.p., 14 July 2012. Web. 10 Apr. 2017. &lt;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https://www.gilderlehrman.org/history-by-era/new-deal/essays/new-deal-then-and-now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Continued</a:t>
            </a:r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Susan Sward - Special to The Bee. "New Deal: An example for today?" </a:t>
            </a:r>
            <a:r>
              <a:rPr lang="en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Sacramento Bee | Sacbee.com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N.p., n.d. Web. 10 Apr. 2017. &lt;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http://www.sacbee.com/opinion/california-forum/article2596872.html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"What New Deal programs are still in effect today?" </a:t>
            </a:r>
            <a:r>
              <a:rPr lang="en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Reference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N.p., n.d. Web. 10 Apr. 2017. &lt;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https://www.reference.com/government-politics/new-deal-programs-still-effect-today-b8b63d0222d38633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"New Deal Today." </a:t>
            </a:r>
            <a:r>
              <a:rPr lang="en" i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Living New Deal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N.p., n.d. Web. 10 Apr. 2017.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the United States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8323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Family income dropped 40%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Agricultural prices dropped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Farmers were greatly affected; they lost their jobs and became homeless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500" y="3128713"/>
            <a:ext cx="237172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7500" y="3366150"/>
            <a:ext cx="2117125" cy="16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the United States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6,000 shantytowns (Hoovervilles)</a:t>
            </a:r>
            <a:r>
              <a:rPr lang="en" sz="130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r>
              <a:rPr lang="en">
                <a:solidFill>
                  <a:srgbClr val="434343"/>
                </a:solidFill>
              </a:rPr>
              <a:t>("</a:t>
            </a:r>
            <a:r>
              <a:rPr lang="en">
                <a:solidFill>
                  <a:srgbClr val="434343"/>
                </a:solidFill>
                <a:uFill>
                  <a:noFill/>
                </a:uFill>
                <a:hlinkClick r:id="rId3"/>
              </a:rPr>
              <a:t>The Great Depression and the New Deal</a:t>
            </a:r>
            <a:r>
              <a:rPr lang="en">
                <a:solidFill>
                  <a:srgbClr val="434343"/>
                </a:solidFill>
              </a:rPr>
              <a:t>," Stanford University. "</a:t>
            </a:r>
            <a:r>
              <a:rPr lang="en">
                <a:solidFill>
                  <a:srgbClr val="434343"/>
                </a:solidFill>
                <a:uFill>
                  <a:noFill/>
                </a:uFill>
                <a:hlinkClick r:id="rId4"/>
              </a:rPr>
              <a:t>Shanty Town Facts</a:t>
            </a:r>
            <a:r>
              <a:rPr lang="en">
                <a:solidFill>
                  <a:srgbClr val="434343"/>
                </a:solidFill>
              </a:rPr>
              <a:t>," American Historama.)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By 1933 unemployment was 24.9%, about 15 million were unemployed</a:t>
            </a:r>
            <a:endParaRPr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8875" y="3269950"/>
            <a:ext cx="26060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2150" y="3485768"/>
            <a:ext cx="2702175" cy="151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the United States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few years the economy shrank 50%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650 banks failed in 1929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shut down banks because of the chaos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Stock market value decreased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300" y="3330325"/>
            <a:ext cx="2710550" cy="168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74" y="3453600"/>
            <a:ext cx="4387250" cy="14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the United States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9747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Economy gradually grew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Shrank 3.3% when The New Deal spending was cut back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People who did or didn’t invest were left with no money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Banks invested money from people so they lost their money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(“Effects of the Great Depression,” Kimberly Amadeo)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825" y="3370275"/>
            <a:ext cx="2441250" cy="17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524" y="3370275"/>
            <a:ext cx="2111925" cy="168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the United States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79374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Politically: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Herbert Hoover and his capitalist ideas failed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New Deal created by Franklin D. Roosevelt almost ended the Depression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00" y="3108300"/>
            <a:ext cx="3054300" cy="173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6600" y="3002258"/>
            <a:ext cx="1843167" cy="184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in the United States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Politically: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economy grew because of some of the New Deal programs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Unemployment decreased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Hawley-Smoot Tariff, world trade went down 65 percent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(Kimberly Amadeo “Effects of The Great Depression”)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925" y="3332150"/>
            <a:ext cx="2172150" cy="16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New Deal in the Great Depression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On-screen Show (16:9)</PresentationFormat>
  <Paragraphs>94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Oswald</vt:lpstr>
      <vt:lpstr>Arial</vt:lpstr>
      <vt:lpstr>Times New Roman</vt:lpstr>
      <vt:lpstr>Source Code Pro</vt:lpstr>
      <vt:lpstr>Modern Writer</vt:lpstr>
      <vt:lpstr>The Great Depression</vt:lpstr>
      <vt:lpstr>Changes in the United States</vt:lpstr>
      <vt:lpstr>Changes in the United States</vt:lpstr>
      <vt:lpstr>Changes in the United States</vt:lpstr>
      <vt:lpstr>Changes in the United States</vt:lpstr>
      <vt:lpstr>Changes in the United States</vt:lpstr>
      <vt:lpstr>Changes in the United States</vt:lpstr>
      <vt:lpstr>Changes in the United States</vt:lpstr>
      <vt:lpstr>The New Deal in the Great Depression</vt:lpstr>
      <vt:lpstr>FDR’s New Deal </vt:lpstr>
      <vt:lpstr>FDR’s New Deal </vt:lpstr>
      <vt:lpstr>FDR’s New Deal</vt:lpstr>
      <vt:lpstr>FDR’s New Deal</vt:lpstr>
      <vt:lpstr>New Deal Used Today</vt:lpstr>
      <vt:lpstr>New Deals Today</vt:lpstr>
      <vt:lpstr>FDIC</vt:lpstr>
      <vt:lpstr>FDIC </vt:lpstr>
      <vt:lpstr>SEC</vt:lpstr>
      <vt:lpstr>Social Security</vt:lpstr>
      <vt:lpstr>Social Security</vt:lpstr>
      <vt:lpstr>Works Cited </vt:lpstr>
      <vt:lpstr>Continued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Depression</dc:title>
  <dc:creator>Joseph Traeger</dc:creator>
  <cp:lastModifiedBy>Joseph Traeger</cp:lastModifiedBy>
  <cp:revision>1</cp:revision>
  <dcterms:modified xsi:type="dcterms:W3CDTF">2019-02-01T17:25:54Z</dcterms:modified>
</cp:coreProperties>
</file>