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41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7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4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94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6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174B24-4AEB-4640-91B4-F8D8B7FBC10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9153-99DE-491F-ABC1-C20D016D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39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CXjrbdBY61cFFPHRb6wJq6cCyynOOjURklDxWsCOhuMJn0w/viewform?usp=sf_link" TargetMode="External"/><Relationship Id="rId2" Type="http://schemas.openxmlformats.org/officeDocument/2006/relationships/hyperlink" Target="https://docs.google.com/forms/d/e/1FAIpQLSdjnBeGWgxWZYx6kNmOLYF3C594WfkrIypTzrSJSjh0sY0wkg/viewform?usp=sf_li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eMA0hWofZ8ESPpenf6xyOoo_gPydi51HQlbs7DE0Eb9lXwdw/viewform?usp=sf_link" TargetMode="External"/><Relationship Id="rId4" Type="http://schemas.openxmlformats.org/officeDocument/2006/relationships/hyperlink" Target="https://docs.google.com/forms/d/e/1FAIpQLSfp3cUQ-mBmxl9WNqyfjO7FIJwgpLBfzoYdaoqkFGc1o3RlXg/viewform?usp=sf_li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F9Exik-_M1K1QsU58PnZfaQiqdrhbINvo4c8S3lZd55t9Ig/viewform?usp=sf_link" TargetMode="External"/><Relationship Id="rId2" Type="http://schemas.openxmlformats.org/officeDocument/2006/relationships/hyperlink" Target="https://docs.google.com/forms/d/e/1FAIpQLScoPtzrR07Sfn9J5-WR3HuWvJWCFqzfJAoXBDNhK5Xk1VTxWQ/viewform?usp=sf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98864"/>
          </a:xfrm>
        </p:spPr>
        <p:txBody>
          <a:bodyPr/>
          <a:lstStyle/>
          <a:p>
            <a:pPr marL="342900" lvl="1" indent="-342900"/>
            <a:r>
              <a:rPr lang="en-US" dirty="0" smtClean="0"/>
              <a:t>Period 1 </a:t>
            </a:r>
          </a:p>
          <a:p>
            <a:pPr marL="742950" lvl="2" indent="-342900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docs.google.com/forms/d/e/1FAIpQLSdjnBeGWgxWZYx6kNmOLYF3C594WfkrIypTzrSJSjh0sY0wkg/viewform?usp=sf_link</a:t>
            </a:r>
            <a:endParaRPr lang="en-US" dirty="0" smtClean="0"/>
          </a:p>
          <a:p>
            <a:r>
              <a:rPr lang="en-US" dirty="0" smtClean="0"/>
              <a:t>Period 2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docs.google.com/forms/d/e/1FAIpQLSdCXjrbdBY61cFFPHRb6wJq6cCyynOOjURklDxWsCOhuMJn0w/viewform?usp=sf_link</a:t>
            </a:r>
            <a:endParaRPr lang="en-US" dirty="0" smtClean="0"/>
          </a:p>
          <a:p>
            <a:r>
              <a:rPr lang="en-US" dirty="0" smtClean="0"/>
              <a:t>Period 3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docs.google.com/forms/d/e/1FAIpQLSfp3cUQ-mBmxl9WNqyfjO7FIJwgpLBfzoYdaoqkFGc1o3RlXg/viewform?usp=sf_link</a:t>
            </a:r>
            <a:endParaRPr lang="en-US" dirty="0" smtClean="0"/>
          </a:p>
          <a:p>
            <a:pPr lvl="1"/>
            <a:r>
              <a:rPr lang="en-US" dirty="0" smtClean="0"/>
              <a:t>Period 5:</a:t>
            </a:r>
          </a:p>
          <a:p>
            <a:pPr lvl="1"/>
            <a:r>
              <a:rPr lang="en-US" dirty="0">
                <a:hlinkClick r:id="rId5"/>
              </a:rPr>
              <a:t>https://docs.google.com/forms/d/e/1FAIpQLSeMA0hWofZ8ESPpenf6xyOoo_gPydi51HQlbs7DE0Eb9lXwdw/viewform?usp=sf_link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7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6:</a:t>
            </a:r>
          </a:p>
          <a:p>
            <a:pPr lvl="1"/>
            <a:r>
              <a:rPr lang="en-US" dirty="0"/>
              <a:t>https://</a:t>
            </a:r>
            <a:r>
              <a:rPr lang="en-US" dirty="0">
                <a:hlinkClick r:id="rId2"/>
              </a:rPr>
              <a:t>docs.google.com/forms/d/e/1FAIpQLScoPtzrR07Sfn9J5-WR3HuWvJWCFqzfJAoXBDNhK5Xk1VTxWQ/viewform?usp=sf_link</a:t>
            </a:r>
            <a:endParaRPr lang="en-US" dirty="0" smtClean="0"/>
          </a:p>
          <a:p>
            <a:r>
              <a:rPr lang="en-US" dirty="0" smtClean="0"/>
              <a:t>Period 7:</a:t>
            </a:r>
          </a:p>
          <a:p>
            <a:pPr lvl="1"/>
            <a:r>
              <a:rPr lang="en-US" dirty="0">
                <a:hlinkClick r:id="rId3"/>
              </a:rPr>
              <a:t>https://docs.google.com/forms/d/e/1FAIpQLScF9Exik-_M1K1QsU58PnZfaQiqdrhbINvo4c8S3lZd55t9Ig/viewform?usp=sf_link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7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35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PowerPoint Presentation</vt:lpstr>
    </vt:vector>
  </TitlesOfParts>
  <Company>LUSD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Traeger</dc:creator>
  <cp:lastModifiedBy>Joseph Traeger</cp:lastModifiedBy>
  <cp:revision>3</cp:revision>
  <dcterms:created xsi:type="dcterms:W3CDTF">2019-02-19T15:40:38Z</dcterms:created>
  <dcterms:modified xsi:type="dcterms:W3CDTF">2019-02-20T17:31:02Z</dcterms:modified>
</cp:coreProperties>
</file>