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FA412C-D48A-447A-8F7C-CD1FFD585D42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68137-3EB3-4AC8-97F3-72CFB45F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28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68137-3EB3-4AC8-97F3-72CFB45FEC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0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accent2">
                <a:gamma/>
                <a:shade val="0"/>
                <a:invGamma/>
              </a:schemeClr>
            </a:gs>
            <a:gs pos="50000">
              <a:schemeClr val="accent2"/>
            </a:gs>
            <a:gs pos="100000">
              <a:schemeClr val="accent2">
                <a:gamma/>
                <a:shade val="0"/>
                <a:invGamma/>
              </a:schemeClr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7" name="Freeform 17"/>
          <p:cNvSpPr>
            <a:spLocks/>
          </p:cNvSpPr>
          <p:nvPr/>
        </p:nvSpPr>
        <p:spPr bwMode="invGray">
          <a:xfrm>
            <a:off x="0" y="0"/>
            <a:ext cx="9144000" cy="6858000"/>
          </a:xfrm>
          <a:custGeom>
            <a:avLst/>
            <a:gdLst>
              <a:gd name="T0" fmla="*/ 0 w 5760"/>
              <a:gd name="T1" fmla="*/ 163 h 538"/>
              <a:gd name="T2" fmla="*/ 0 w 5760"/>
              <a:gd name="T3" fmla="*/ 403 h 538"/>
              <a:gd name="T4" fmla="*/ 1773 w 5760"/>
              <a:gd name="T5" fmla="*/ 443 h 538"/>
              <a:gd name="T6" fmla="*/ 4573 w 5760"/>
              <a:gd name="T7" fmla="*/ 176 h 538"/>
              <a:gd name="T8" fmla="*/ 5760 w 5760"/>
              <a:gd name="T9" fmla="*/ 536 h 538"/>
              <a:gd name="T10" fmla="*/ 5760 w 5760"/>
              <a:gd name="T11" fmla="*/ 163 h 538"/>
              <a:gd name="T12" fmla="*/ 4560 w 5760"/>
              <a:gd name="T13" fmla="*/ 29 h 538"/>
              <a:gd name="T14" fmla="*/ 1987 w 5760"/>
              <a:gd name="T15" fmla="*/ 336 h 538"/>
              <a:gd name="T16" fmla="*/ 0 w 5760"/>
              <a:gd name="T17" fmla="*/ 163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rgbClr val="002448"/>
              </a:gs>
              <a:gs pos="50000">
                <a:schemeClr val="accent2"/>
              </a:gs>
              <a:gs pos="100000">
                <a:srgbClr val="002448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121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2667000"/>
          </a:xfrm>
        </p:spPr>
        <p:txBody>
          <a:bodyPr/>
          <a:lstStyle>
            <a:lvl1pPr>
              <a:defRPr sz="8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7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33F40C-A53B-483A-8853-660351A94B4E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A3BE9-8E32-492C-9A17-926EF8E69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4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33F40C-A53B-483A-8853-660351A94B4E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A3BE9-8E32-492C-9A17-926EF8E69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45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33F40C-A53B-483A-8853-660351A94B4E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A3BE9-8E32-492C-9A17-926EF8E69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59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33F40C-A53B-483A-8853-660351A94B4E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A3BE9-8E32-492C-9A17-926EF8E69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51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33F40C-A53B-483A-8853-660351A94B4E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A3BE9-8E32-492C-9A17-926EF8E69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51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33F40C-A53B-483A-8853-660351A94B4E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A3BE9-8E32-492C-9A17-926EF8E69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54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33F40C-A53B-483A-8853-660351A94B4E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A3BE9-8E32-492C-9A17-926EF8E69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459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33F40C-A53B-483A-8853-660351A94B4E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A3BE9-8E32-492C-9A17-926EF8E69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817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33F40C-A53B-483A-8853-660351A94B4E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A3BE9-8E32-492C-9A17-926EF8E69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65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33F40C-A53B-483A-8853-660351A94B4E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A3BE9-8E32-492C-9A17-926EF8E69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174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accent2">
                <a:gamma/>
                <a:shade val="0"/>
                <a:invGamma/>
              </a:schemeClr>
            </a:gs>
            <a:gs pos="50000">
              <a:schemeClr val="accent2"/>
            </a:gs>
            <a:gs pos="100000">
              <a:schemeClr val="accent2">
                <a:gamma/>
                <a:shade val="0"/>
                <a:invGamma/>
              </a:schemeClr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Freeform 6"/>
          <p:cNvSpPr>
            <a:spLocks/>
          </p:cNvSpPr>
          <p:nvPr/>
        </p:nvSpPr>
        <p:spPr bwMode="invGray">
          <a:xfrm>
            <a:off x="0" y="0"/>
            <a:ext cx="9144000" cy="6858000"/>
          </a:xfrm>
          <a:custGeom>
            <a:avLst/>
            <a:gdLst>
              <a:gd name="T0" fmla="*/ 0 w 5760"/>
              <a:gd name="T1" fmla="*/ 163 h 538"/>
              <a:gd name="T2" fmla="*/ 0 w 5760"/>
              <a:gd name="T3" fmla="*/ 403 h 538"/>
              <a:gd name="T4" fmla="*/ 1773 w 5760"/>
              <a:gd name="T5" fmla="*/ 443 h 538"/>
              <a:gd name="T6" fmla="*/ 4573 w 5760"/>
              <a:gd name="T7" fmla="*/ 176 h 538"/>
              <a:gd name="T8" fmla="*/ 5760 w 5760"/>
              <a:gd name="T9" fmla="*/ 536 h 538"/>
              <a:gd name="T10" fmla="*/ 5760 w 5760"/>
              <a:gd name="T11" fmla="*/ 163 h 538"/>
              <a:gd name="T12" fmla="*/ 4560 w 5760"/>
              <a:gd name="T13" fmla="*/ 29 h 538"/>
              <a:gd name="T14" fmla="*/ 1987 w 5760"/>
              <a:gd name="T15" fmla="*/ 336 h 538"/>
              <a:gd name="T16" fmla="*/ 0 w 5760"/>
              <a:gd name="T17" fmla="*/ 163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rgbClr val="002448"/>
              </a:gs>
              <a:gs pos="50000">
                <a:schemeClr val="accent2"/>
              </a:gs>
              <a:gs pos="100000">
                <a:srgbClr val="002448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5018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600">
                <a:latin typeface="+mn-lt"/>
              </a:defRPr>
            </a:lvl1pPr>
          </a:lstStyle>
          <a:p>
            <a:fld id="{3533F40C-A53B-483A-8853-660351A94B4E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018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6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019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600">
                <a:latin typeface="+mn-lt"/>
              </a:defRPr>
            </a:lvl1pPr>
          </a:lstStyle>
          <a:p>
            <a:fld id="{7F9A3BE9-8E32-492C-9A17-926EF8E69CE6}" type="slidenum">
              <a:rPr lang="en-US" smtClean="0"/>
              <a:t>‹#›</a:t>
            </a:fld>
            <a:endParaRPr lang="en-US"/>
          </a:p>
        </p:txBody>
      </p:sp>
      <p:sp>
        <p:nvSpPr>
          <p:cNvPr id="501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 animBg="1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rgbClr val="DDDDDD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rgbClr val="DDDDDD"/>
          </a:solidFill>
          <a:latin typeface="FrancineHmk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rgbClr val="DDDDDD"/>
          </a:solidFill>
          <a:latin typeface="FrancineHmk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rgbClr val="DDDDDD"/>
          </a:solidFill>
          <a:latin typeface="FrancineHmk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rgbClr val="DDDDDD"/>
          </a:solidFill>
          <a:latin typeface="FrancineHmk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rgbClr val="DDDDDD"/>
          </a:solidFill>
          <a:latin typeface="FrancineHmk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rgbClr val="DDDDDD"/>
          </a:solidFill>
          <a:latin typeface="FrancineHmk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rgbClr val="DDDDDD"/>
          </a:solidFill>
          <a:latin typeface="FrancineHmk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rgbClr val="DDDDDD"/>
          </a:solidFill>
          <a:latin typeface="FrancineHmk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SzPct val="65000"/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SzPct val="65000"/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SzPct val="65000"/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SzPct val="65000"/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SzPct val="65000"/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SzPct val="65000"/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SzPct val="65000"/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SzPct val="65000"/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SzPct val="65000"/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latin typeface="Californian FB" pitchFamily="18" charset="0"/>
              </a:rPr>
              <a:t>MT 6 video Quiz</a:t>
            </a:r>
            <a:endParaRPr lang="en-US" sz="6000" dirty="0"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850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 smtClean="0"/>
              <a:t>How did Hitler convince so many people to follow his plans and support the Nazis?</a:t>
            </a:r>
          </a:p>
          <a:p>
            <a:pPr marL="1143000" lvl="1" indent="-742950">
              <a:buFont typeface="+mj-lt"/>
              <a:buAutoNum type="alphaLcParenR"/>
            </a:pPr>
            <a:r>
              <a:rPr lang="en-US" dirty="0" smtClean="0"/>
              <a:t>Threats and violence</a:t>
            </a:r>
          </a:p>
          <a:p>
            <a:pPr marL="1143000" lvl="1" indent="-742950">
              <a:buFont typeface="+mj-lt"/>
              <a:buAutoNum type="alphaLcParenR"/>
            </a:pPr>
            <a:r>
              <a:rPr lang="en-US" dirty="0" smtClean="0"/>
              <a:t>Through mass media and propaganda</a:t>
            </a:r>
          </a:p>
          <a:p>
            <a:pPr marL="1143000" lvl="1" indent="-742950">
              <a:buFont typeface="+mj-lt"/>
              <a:buAutoNum type="alphaLcParenR"/>
            </a:pPr>
            <a:r>
              <a:rPr lang="en-US" dirty="0" smtClean="0"/>
              <a:t>By clear sound logic and great speeches</a:t>
            </a:r>
          </a:p>
          <a:p>
            <a:pPr marL="1143000" lvl="1" indent="-742950">
              <a:buFont typeface="+mj-lt"/>
              <a:buAutoNum type="alphaLcParenR"/>
            </a:pPr>
            <a:r>
              <a:rPr lang="en-US" dirty="0" smtClean="0"/>
              <a:t>They never followed him</a:t>
            </a:r>
          </a:p>
        </p:txBody>
      </p:sp>
    </p:spTree>
    <p:extLst>
      <p:ext uri="{BB962C8B-B14F-4D97-AF65-F5344CB8AC3E}">
        <p14:creationId xmlns:p14="http://schemas.microsoft.com/office/powerpoint/2010/main" val="2545152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2.  Which of the following agreements was broken by Hitler when he invaded Poland?</a:t>
            </a:r>
          </a:p>
          <a:p>
            <a:pPr marL="742950" indent="-742950">
              <a:buFont typeface="+mj-lt"/>
              <a:buAutoNum type="alphaLcParenR"/>
            </a:pPr>
            <a:r>
              <a:rPr lang="en-US" dirty="0"/>
              <a:t>	</a:t>
            </a:r>
            <a:r>
              <a:rPr lang="en-US" dirty="0" smtClean="0"/>
              <a:t>The </a:t>
            </a:r>
            <a:r>
              <a:rPr lang="en-US" dirty="0"/>
              <a:t>W</a:t>
            </a:r>
            <a:r>
              <a:rPr lang="en-US" dirty="0" smtClean="0"/>
              <a:t>arsaw Pact</a:t>
            </a:r>
          </a:p>
          <a:p>
            <a:pPr marL="742950" indent="-742950">
              <a:buFont typeface="+mj-lt"/>
              <a:buAutoNum type="alphaLcParenR"/>
            </a:pPr>
            <a:r>
              <a:rPr lang="en-US" dirty="0" smtClean="0"/>
              <a:t>The Non-aggression pact</a:t>
            </a:r>
          </a:p>
          <a:p>
            <a:pPr marL="742950" indent="-742950">
              <a:buFont typeface="+mj-lt"/>
              <a:buAutoNum type="alphaLcParenR"/>
            </a:pPr>
            <a:r>
              <a:rPr lang="en-US" dirty="0" smtClean="0"/>
              <a:t>The Munich agreement</a:t>
            </a:r>
          </a:p>
          <a:p>
            <a:pPr marL="742950" indent="-742950">
              <a:buFont typeface="+mj-lt"/>
              <a:buAutoNum type="alphaLcParenR"/>
            </a:pPr>
            <a:r>
              <a:rPr lang="en-US" dirty="0" smtClean="0"/>
              <a:t>The Atlantic charter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26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 marL="742950" indent="-742950">
              <a:buAutoNum type="arabicPeriod" startAt="3"/>
            </a:pPr>
            <a:r>
              <a:rPr lang="en-US" dirty="0" smtClean="0"/>
              <a:t>What was one of the main ways that people could see and hear about what was going on in Europe during WWII?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Newsreels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Magazines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Newspapers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All of the above</a:t>
            </a:r>
          </a:p>
          <a:p>
            <a:pPr marL="1143000" lvl="1" indent="-742950">
              <a:buAutoNum type="alphaLcParenR" startAt="3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34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"/>
            <a:ext cx="7772400" cy="5715000"/>
          </a:xfrm>
        </p:spPr>
        <p:txBody>
          <a:bodyPr/>
          <a:lstStyle/>
          <a:p>
            <a:pPr marL="742950" indent="-742950">
              <a:buAutoNum type="arabicPeriod" startAt="4"/>
            </a:pPr>
            <a:r>
              <a:rPr lang="en-US" dirty="0" smtClean="0"/>
              <a:t>What was Hitler’s reaction to Jesse Owens winning the Gold Medals in the </a:t>
            </a:r>
            <a:r>
              <a:rPr lang="en-US" dirty="0" err="1" smtClean="0"/>
              <a:t>olympics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 Applauded angrily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 Did nothing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c. Ordered him arrested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d. Walked out of the stadium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335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 marL="742950" indent="-742950">
              <a:buAutoNum type="arabicPeriod" startAt="5"/>
            </a:pPr>
            <a:r>
              <a:rPr lang="en-US" dirty="0" smtClean="0"/>
              <a:t>Which of the following </a:t>
            </a:r>
            <a:r>
              <a:rPr lang="en-US" b="1" i="1" u="sng" dirty="0" smtClean="0"/>
              <a:t>was not</a:t>
            </a:r>
            <a:r>
              <a:rPr lang="en-US" dirty="0" smtClean="0"/>
              <a:t> a reason that radios were important to people before and during WWII?</a:t>
            </a:r>
          </a:p>
          <a:p>
            <a:pPr marL="1143000" lvl="1" indent="-742950">
              <a:buFont typeface="+mj-lt"/>
              <a:buAutoNum type="alphaLcParenR"/>
            </a:pPr>
            <a:r>
              <a:rPr lang="en-US" dirty="0" smtClean="0"/>
              <a:t>Kept people up to date on the news</a:t>
            </a:r>
          </a:p>
          <a:p>
            <a:pPr marL="1143000" lvl="1" indent="-742950">
              <a:buFont typeface="+mj-lt"/>
              <a:buAutoNum type="alphaLcParenR"/>
            </a:pPr>
            <a:r>
              <a:rPr lang="en-US" dirty="0" smtClean="0"/>
              <a:t>Heard from President Roosevelt </a:t>
            </a:r>
          </a:p>
          <a:p>
            <a:pPr marL="1143000" lvl="1" indent="-742950">
              <a:buFont typeface="+mj-lt"/>
              <a:buAutoNum type="alphaLcParenR"/>
            </a:pPr>
            <a:r>
              <a:rPr lang="en-US" dirty="0" smtClean="0"/>
              <a:t>There were no commercials so it was constant entertainment</a:t>
            </a:r>
          </a:p>
          <a:p>
            <a:pPr marL="1143000" lvl="1" indent="-742950">
              <a:buFont typeface="+mj-lt"/>
              <a:buAutoNum type="alphaLcParenR"/>
            </a:pPr>
            <a:r>
              <a:rPr lang="en-US" dirty="0" smtClean="0"/>
              <a:t>Kept up to date on latest cultural trends, and famous people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272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6. What country did Hitler invade sparking WWII?</a:t>
            </a:r>
          </a:p>
          <a:p>
            <a:pPr marL="1143000" lvl="1" indent="-742950">
              <a:buFont typeface="+mj-lt"/>
              <a:buAutoNum type="alphaLcParenR"/>
            </a:pPr>
            <a:r>
              <a:rPr lang="en-US" dirty="0" smtClean="0"/>
              <a:t>Poland</a:t>
            </a:r>
          </a:p>
          <a:p>
            <a:pPr marL="1143000" lvl="1" indent="-742950">
              <a:buFont typeface="+mj-lt"/>
              <a:buAutoNum type="alphaLcParenR"/>
            </a:pPr>
            <a:r>
              <a:rPr lang="en-US" dirty="0" smtClean="0"/>
              <a:t>Czechoslovakia</a:t>
            </a:r>
          </a:p>
          <a:p>
            <a:pPr marL="1143000" lvl="1" indent="-742950">
              <a:buFont typeface="+mj-lt"/>
              <a:buAutoNum type="alphaLcParenR"/>
            </a:pPr>
            <a:r>
              <a:rPr lang="en-US" dirty="0" smtClean="0"/>
              <a:t>Austria</a:t>
            </a:r>
          </a:p>
          <a:p>
            <a:pPr marL="1143000" lvl="1" indent="-742950">
              <a:buFont typeface="+mj-lt"/>
              <a:buAutoNum type="alphaLcParenR"/>
            </a:pPr>
            <a:r>
              <a:rPr lang="en-US" dirty="0" smtClean="0"/>
              <a:t>France</a:t>
            </a:r>
          </a:p>
          <a:p>
            <a:pPr marL="4000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502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marL="742950" indent="-742950">
              <a:buAutoNum type="arabicPeriod" startAt="7"/>
            </a:pPr>
            <a:r>
              <a:rPr lang="en-US" dirty="0" smtClean="0"/>
              <a:t>Name the policy that allowed Hitler to keep his land acquisitions as long as he promised to take no more land?</a:t>
            </a:r>
          </a:p>
          <a:p>
            <a:pPr marL="1143000" lvl="1" indent="-742950">
              <a:buFont typeface="+mj-lt"/>
              <a:buAutoNum type="alphaLcParenR"/>
            </a:pPr>
            <a:r>
              <a:rPr lang="en-US" dirty="0" smtClean="0"/>
              <a:t>Giving in</a:t>
            </a:r>
          </a:p>
          <a:p>
            <a:pPr marL="1143000" lvl="1" indent="-742950">
              <a:buFont typeface="+mj-lt"/>
              <a:buAutoNum type="alphaLcParenR"/>
            </a:pPr>
            <a:r>
              <a:rPr lang="en-US" dirty="0" smtClean="0"/>
              <a:t>Appeasement</a:t>
            </a:r>
          </a:p>
          <a:p>
            <a:pPr marL="1143000" lvl="1" indent="-742950">
              <a:buFont typeface="+mj-lt"/>
              <a:buAutoNum type="alphaLcParenR"/>
            </a:pPr>
            <a:r>
              <a:rPr lang="en-US" dirty="0" smtClean="0"/>
              <a:t>Isolationism</a:t>
            </a:r>
          </a:p>
          <a:p>
            <a:pPr marL="1143000" lvl="1" indent="-742950">
              <a:buFont typeface="+mj-lt"/>
              <a:buAutoNum type="alphaLcParenR"/>
            </a:pPr>
            <a:r>
              <a:rPr lang="en-US" dirty="0" smtClean="0"/>
              <a:t>Neutrality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218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marL="742950" indent="-742950">
              <a:buAutoNum type="arabicPeriod" startAt="8"/>
            </a:pPr>
            <a:r>
              <a:rPr lang="en-US" dirty="0" smtClean="0"/>
              <a:t>America entered the war on what date?</a:t>
            </a:r>
          </a:p>
          <a:p>
            <a:pPr marL="1543050" lvl="2" indent="-742950">
              <a:buFont typeface="+mj-lt"/>
              <a:buAutoNum type="alphaLcParenR"/>
            </a:pPr>
            <a:r>
              <a:rPr lang="en-US" dirty="0" smtClean="0"/>
              <a:t>December 7, 1941</a:t>
            </a:r>
          </a:p>
          <a:p>
            <a:pPr marL="1543050" lvl="2" indent="-742950">
              <a:buFont typeface="+mj-lt"/>
              <a:buAutoNum type="alphaLcParenR"/>
            </a:pPr>
            <a:r>
              <a:rPr lang="en-US" dirty="0" smtClean="0"/>
              <a:t>June 6, 1944</a:t>
            </a:r>
          </a:p>
          <a:p>
            <a:pPr marL="1543050" lvl="2" indent="-742950">
              <a:buFont typeface="+mj-lt"/>
              <a:buAutoNum type="alphaLcParenR"/>
            </a:pPr>
            <a:r>
              <a:rPr lang="en-US" dirty="0" smtClean="0"/>
              <a:t>September 1, 1939</a:t>
            </a:r>
          </a:p>
          <a:p>
            <a:pPr marL="1543050" lvl="2" indent="-742950">
              <a:buFont typeface="+mj-lt"/>
              <a:buAutoNum type="alphaLcParenR"/>
            </a:pPr>
            <a:r>
              <a:rPr lang="en-US" smtClean="0"/>
              <a:t>November 11, 1942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296892"/>
      </p:ext>
    </p:extLst>
  </p:cSld>
  <p:clrMapOvr>
    <a:masterClrMapping/>
  </p:clrMapOvr>
</p:sld>
</file>

<file path=ppt/theme/theme1.xml><?xml version="1.0" encoding="utf-8"?>
<a:theme xmlns:a="http://schemas.openxmlformats.org/drawingml/2006/main" name="ElegantCurveAnimated">
  <a:themeElements>
    <a:clrScheme name="Office Theme 4">
      <a:dk1>
        <a:srgbClr val="000F1E"/>
      </a:dk1>
      <a:lt1>
        <a:srgbClr val="FFFFFF"/>
      </a:lt1>
      <a:dk2>
        <a:srgbClr val="003366"/>
      </a:dk2>
      <a:lt2>
        <a:srgbClr val="33CCCC"/>
      </a:lt2>
      <a:accent1>
        <a:srgbClr val="006699"/>
      </a:accent1>
      <a:accent2>
        <a:srgbClr val="003366"/>
      </a:accent2>
      <a:accent3>
        <a:srgbClr val="AAADB8"/>
      </a:accent3>
      <a:accent4>
        <a:srgbClr val="DADADA"/>
      </a:accent4>
      <a:accent5>
        <a:srgbClr val="AAB8CA"/>
      </a:accent5>
      <a:accent6>
        <a:srgbClr val="002D5C"/>
      </a:accent6>
      <a:hlink>
        <a:srgbClr val="0099CC"/>
      </a:hlink>
      <a:folHlink>
        <a:srgbClr val="009999"/>
      </a:folHlink>
    </a:clrScheme>
    <a:fontScheme name="Office Theme">
      <a:majorFont>
        <a:latin typeface="FrancineHmk"/>
        <a:ea typeface=""/>
        <a:cs typeface=""/>
      </a:majorFont>
      <a:minorFont>
        <a:latin typeface="FrancineHm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1600"/>
        </a:dk1>
        <a:lt1>
          <a:srgbClr val="669900"/>
        </a:lt1>
        <a:dk2>
          <a:srgbClr val="000000"/>
        </a:dk2>
        <a:lt2>
          <a:srgbClr val="006600"/>
        </a:lt2>
        <a:accent1>
          <a:srgbClr val="336600"/>
        </a:accent1>
        <a:accent2>
          <a:srgbClr val="89BA00"/>
        </a:accent2>
        <a:accent3>
          <a:srgbClr val="B8CAAA"/>
        </a:accent3>
        <a:accent4>
          <a:srgbClr val="001100"/>
        </a:accent4>
        <a:accent5>
          <a:srgbClr val="ADB8AA"/>
        </a:accent5>
        <a:accent6>
          <a:srgbClr val="7CA800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B2B2B2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D5D5D5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333333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ElegantCurveAnimated</Template>
  <TotalTime>126</TotalTime>
  <Words>218</Words>
  <Application>Microsoft Office PowerPoint</Application>
  <PresentationFormat>On-screen Show (4:3)</PresentationFormat>
  <Paragraphs>42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ElegantCurveAnimated</vt:lpstr>
      <vt:lpstr>MT 6 video Quiz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Lindsay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 6 video Quiz</dc:title>
  <dc:creator>Joseph Traeger</dc:creator>
  <cp:lastModifiedBy>Joseph Traeger</cp:lastModifiedBy>
  <cp:revision>4</cp:revision>
  <dcterms:created xsi:type="dcterms:W3CDTF">2015-03-13T15:54:08Z</dcterms:created>
  <dcterms:modified xsi:type="dcterms:W3CDTF">2015-03-13T18:00:32Z</dcterms:modified>
</cp:coreProperties>
</file>