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9" r:id="rId8"/>
    <p:sldId id="280" r:id="rId9"/>
    <p:sldId id="266" r:id="rId10"/>
    <p:sldId id="265" r:id="rId11"/>
    <p:sldId id="273" r:id="rId12"/>
    <p:sldId id="275" r:id="rId13"/>
    <p:sldId id="277" r:id="rId14"/>
    <p:sldId id="274" r:id="rId15"/>
    <p:sldId id="278" r:id="rId16"/>
    <p:sldId id="276" r:id="rId17"/>
    <p:sldId id="263" r:id="rId18"/>
    <p:sldId id="264" r:id="rId19"/>
    <p:sldId id="262" r:id="rId20"/>
    <p:sldId id="299" r:id="rId21"/>
    <p:sldId id="281" r:id="rId22"/>
    <p:sldId id="282" r:id="rId23"/>
    <p:sldId id="267" r:id="rId24"/>
    <p:sldId id="268" r:id="rId25"/>
    <p:sldId id="269" r:id="rId26"/>
    <p:sldId id="270" r:id="rId27"/>
    <p:sldId id="271" r:id="rId28"/>
    <p:sldId id="27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yrene.k12.az.us/schools/brisas/sunda/inventor/morse/img6.gi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 2.1 Industrialization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Samuel Morse</a:t>
            </a:r>
          </a:p>
        </p:txBody>
      </p:sp>
      <p:pic>
        <p:nvPicPr>
          <p:cNvPr id="15362" name="Picture 2" descr="Image result for Samuel M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7" y="1265382"/>
            <a:ext cx="4119417" cy="55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95600"/>
            <a:ext cx="335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Alexander Graham Bell</a:t>
            </a:r>
          </a:p>
        </p:txBody>
      </p:sp>
      <p:pic>
        <p:nvPicPr>
          <p:cNvPr id="16387" name="Picture 3" descr="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ll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l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exander Graham 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R91A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ldpho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d-e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ght-bulb-fold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Thomas Edison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4788"/>
            <a:ext cx="6781800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246"/>
          </a:xfrm>
        </p:spPr>
        <p:txBody>
          <a:bodyPr/>
          <a:lstStyle/>
          <a:p>
            <a:pPr algn="ctr"/>
            <a:r>
              <a:rPr lang="en-US" sz="4800" dirty="0" smtClean="0"/>
              <a:t>Goals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3856"/>
            <a:ext cx="8946541" cy="49645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Learners will be able to…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the main reasons for mass industrialization after the Civil War  There are 5 of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Analyze the effects of industrialization on the cities, as well as on America as a whole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Examine the new inventions of the time period and the effect that the inventions had on industrialization and daily life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289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christopher sh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6625" cy="70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John Deere steel p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"/>
            <a:ext cx="7056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il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ers.humboldt.edu/ogayle/Hist%20111%20Images/RR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-media-cache-ak0.pinimg.com/736x/75/a6/a4/75a6a486f4cff6669f2844ef51a22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93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peakprosperity.com/images/1-Passenger-Rai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anose="020B0603020102020204" pitchFamily="34" charset="0"/>
              </a:rPr>
              <a:t>Philosophy of Wealth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100" dirty="0"/>
              <a:t>Extremely wealthy v. the extremely poor</a:t>
            </a:r>
          </a:p>
          <a:p>
            <a:pPr eaLnBrk="1" hangingPunct="1"/>
            <a:r>
              <a:rPr lang="en-US" altLang="en-US" sz="4100" dirty="0"/>
              <a:t>Should the wealthy share?</a:t>
            </a:r>
          </a:p>
          <a:p>
            <a:pPr eaLnBrk="1" hangingPunct="1"/>
            <a:r>
              <a:rPr lang="en-US" altLang="en-US" sz="4100" dirty="0"/>
              <a:t>Is it the fault of the poor that they are poor</a:t>
            </a:r>
            <a:r>
              <a:rPr lang="en-US" altLang="en-US" sz="4100" dirty="0" smtClean="0"/>
              <a:t>?</a:t>
            </a:r>
          </a:p>
          <a:p>
            <a:pPr eaLnBrk="1" hangingPunct="1"/>
            <a:r>
              <a:rPr lang="en-US" altLang="en-US" sz="4100" dirty="0" smtClean="0"/>
              <a:t>Gospel of Wealth v. Social Darwinism</a:t>
            </a:r>
            <a:endParaRPr lang="en-US" altLang="en-US" sz="4100" dirty="0"/>
          </a:p>
        </p:txBody>
      </p:sp>
    </p:spTree>
    <p:extLst>
      <p:ext uri="{BB962C8B-B14F-4D97-AF65-F5344CB8AC3E}">
        <p14:creationId xmlns:p14="http://schemas.microsoft.com/office/powerpoint/2010/main" val="615561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Industrialization causes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0799"/>
            <a:ext cx="8946541" cy="54217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Natural Resources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Deposits of iron and coal.  </a:t>
            </a:r>
            <a:endParaRPr lang="en-US" sz="2200" dirty="0"/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Power trains, bridges, skyscrapers, and ships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Rivers and canals, turn to RR’s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Government support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Loaned money and Land to RR companies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Little Regulation on businesses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Railroads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Connect the country together in a mass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Foreign Trade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Produced more than we need=Need a place to sell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Immigration and urbanization</a:t>
            </a:r>
            <a:r>
              <a:rPr lang="en-US" sz="2400" dirty="0"/>
              <a:t>	</a:t>
            </a:r>
            <a:endParaRPr lang="en-US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Provided a large consistent labor force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8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</a:rPr>
              <a:t>Social Darwinism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100"/>
              <a:t>Coined by Herbert Spencer: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700"/>
              <a:t>“Survival of the fittest.”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100"/>
              <a:t>The unfit lose to the fit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100"/>
              <a:t>Winners make up a natural upper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100"/>
              <a:t>Rich are rich because they are better than the poor.</a:t>
            </a:r>
          </a:p>
        </p:txBody>
      </p:sp>
    </p:spTree>
    <p:extLst>
      <p:ext uri="{BB962C8B-B14F-4D97-AF65-F5344CB8AC3E}">
        <p14:creationId xmlns:p14="http://schemas.microsoft.com/office/powerpoint/2010/main" val="38176360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arles%20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667000"/>
            <a:ext cx="3429000" cy="1143000"/>
          </a:xfrm>
        </p:spPr>
        <p:txBody>
          <a:bodyPr/>
          <a:lstStyle/>
          <a:p>
            <a:pPr eaLnBrk="1" hangingPunct="1"/>
            <a:r>
              <a:rPr lang="en-US" altLang="en-US" sz="5400" b="1" i="1"/>
              <a:t>Charles Darwin</a:t>
            </a:r>
          </a:p>
        </p:txBody>
      </p:sp>
    </p:spTree>
    <p:extLst>
      <p:ext uri="{BB962C8B-B14F-4D97-AF65-F5344CB8AC3E}">
        <p14:creationId xmlns:p14="http://schemas.microsoft.com/office/powerpoint/2010/main" val="39163285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rn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350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ckef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5124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8194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z="5400" b="1" i="1"/>
              <a:t>John D. Rockefeller</a:t>
            </a:r>
          </a:p>
        </p:txBody>
      </p:sp>
    </p:spTree>
    <p:extLst>
      <p:ext uri="{BB962C8B-B14F-4D97-AF65-F5344CB8AC3E}">
        <p14:creationId xmlns:p14="http://schemas.microsoft.com/office/powerpoint/2010/main" val="3074139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anderb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403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Cornelius Vanderbilt</a:t>
            </a:r>
          </a:p>
        </p:txBody>
      </p:sp>
    </p:spTree>
    <p:extLst>
      <p:ext uri="{BB962C8B-B14F-4D97-AF65-F5344CB8AC3E}">
        <p14:creationId xmlns:p14="http://schemas.microsoft.com/office/powerpoint/2010/main" val="2608184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83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434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J.P. Morgan</a:t>
            </a:r>
          </a:p>
        </p:txBody>
      </p:sp>
    </p:spTree>
    <p:extLst>
      <p:ext uri="{BB962C8B-B14F-4D97-AF65-F5344CB8AC3E}">
        <p14:creationId xmlns:p14="http://schemas.microsoft.com/office/powerpoint/2010/main" val="988708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i="1"/>
              <a:t>Work Conditions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sz="4100"/>
              <a:t>10-12 hr. workday</a:t>
            </a:r>
          </a:p>
          <a:p>
            <a:pPr eaLnBrk="1" hangingPunct="1"/>
            <a:r>
              <a:rPr lang="en-US" altLang="en-US" sz="4100"/>
              <a:t>6 days/wk for $2-$3/day</a:t>
            </a:r>
          </a:p>
          <a:p>
            <a:pPr eaLnBrk="1" hangingPunct="1"/>
            <a:r>
              <a:rPr lang="en-US" altLang="en-US" sz="4100"/>
              <a:t>Extremely dangerous</a:t>
            </a:r>
          </a:p>
          <a:p>
            <a:pPr eaLnBrk="1" hangingPunct="1"/>
            <a:r>
              <a:rPr lang="en-US" altLang="en-US" sz="4100"/>
              <a:t>Sweatshops: Garment Industry</a:t>
            </a:r>
          </a:p>
          <a:p>
            <a:pPr eaLnBrk="1" hangingPunct="1"/>
            <a:r>
              <a:rPr lang="en-US" altLang="en-US" sz="4100"/>
              <a:t>Child Labor</a:t>
            </a:r>
          </a:p>
          <a:p>
            <a:pPr eaLnBrk="1" hangingPunct="1"/>
            <a:endParaRPr lang="en-US" altLang="en-US" sz="4100"/>
          </a:p>
        </p:txBody>
      </p:sp>
    </p:spTree>
    <p:extLst>
      <p:ext uri="{BB962C8B-B14F-4D97-AF65-F5344CB8AC3E}">
        <p14:creationId xmlns:p14="http://schemas.microsoft.com/office/powerpoint/2010/main" val="32329669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almi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83152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udd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79142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weatp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7623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Inventions lead to advanced abilities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896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Industrial Inventions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Sewing Machine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Bessemer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Morse Code and Telegraph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Telephone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Light Bulb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Typewriter</a:t>
            </a:r>
          </a:p>
          <a:p>
            <a:pPr marL="0" indent="0">
              <a:buNone/>
            </a:pPr>
            <a:r>
              <a:rPr lang="en-US" sz="2400" b="1" dirty="0" smtClean="0"/>
              <a:t>Agriculture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Mechanical reaper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Steel plow</a:t>
            </a:r>
          </a:p>
        </p:txBody>
      </p:sp>
    </p:spTree>
    <p:extLst>
      <p:ext uri="{BB962C8B-B14F-4D97-AF65-F5344CB8AC3E}">
        <p14:creationId xmlns:p14="http://schemas.microsoft.com/office/powerpoint/2010/main" val="6404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ik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26059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rou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75799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vc007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31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86677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3b37794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99647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anose="020B0603020102020204" pitchFamily="34" charset="0"/>
              </a:rPr>
              <a:t>Labor Unions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982" y="1219200"/>
            <a:ext cx="9123218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Created to protect the rights of workers in certain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industries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Working conditions, pay, hours, etc…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for skilled craftsman, eventually becomes open to 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Owners refused to recognize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Numerous violent encounters during strikes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truly successful until the AFL begins using Collective Bargaining to get concessions from the owners.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22429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ss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3581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Henry Bessemer</a:t>
            </a:r>
          </a:p>
        </p:txBody>
      </p:sp>
    </p:spTree>
    <p:extLst>
      <p:ext uri="{BB962C8B-B14F-4D97-AF65-F5344CB8AC3E}">
        <p14:creationId xmlns:p14="http://schemas.microsoft.com/office/powerpoint/2010/main" val="2634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Bessemer steel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6539"/>
            <a:ext cx="7848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first sewing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first sew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96" y="452718"/>
            <a:ext cx="6023552" cy="58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Isaac S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92364"/>
            <a:ext cx="8462179" cy="67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Telegraph</a:t>
            </a:r>
          </a:p>
        </p:txBody>
      </p:sp>
      <p:pic>
        <p:nvPicPr>
          <p:cNvPr id="9219" name="Picture 3" descr="img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328</Words>
  <Application>Microsoft Office PowerPoint</Application>
  <PresentationFormat>Widescreen</PresentationFormat>
  <Paragraphs>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Century Gothic</vt:lpstr>
      <vt:lpstr>Franklin Gothic Medium</vt:lpstr>
      <vt:lpstr>Garamond</vt:lpstr>
      <vt:lpstr>Tahoma</vt:lpstr>
      <vt:lpstr>Wingdings 3</vt:lpstr>
      <vt:lpstr>Ion</vt:lpstr>
      <vt:lpstr>MT 2.1 Industrialization</vt:lpstr>
      <vt:lpstr>Goals</vt:lpstr>
      <vt:lpstr>Industrialization causes</vt:lpstr>
      <vt:lpstr>New Inventions lead to advanced abilities in business</vt:lpstr>
      <vt:lpstr>PowerPoint Presentation</vt:lpstr>
      <vt:lpstr>Bessemer steel</vt:lpstr>
      <vt:lpstr>PowerPoint Presentation</vt:lpstr>
      <vt:lpstr>PowerPoint Presentation</vt:lpstr>
      <vt:lpstr>Telegraph</vt:lpstr>
      <vt:lpstr>Samuel Morse</vt:lpstr>
      <vt:lpstr>Alexander Graham Bell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Edison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Philosophy of Wealth</vt:lpstr>
      <vt:lpstr>Social Darwinism</vt:lpstr>
      <vt:lpstr>Charles Darwin</vt:lpstr>
      <vt:lpstr>PowerPoint Presentation</vt:lpstr>
      <vt:lpstr>John D. Rockefeller</vt:lpstr>
      <vt:lpstr>Cornelius Vanderbilt</vt:lpstr>
      <vt:lpstr>J.P. Morgan</vt:lpstr>
      <vt:lpstr>Work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Unions</vt:lpstr>
    </vt:vector>
  </TitlesOfParts>
  <Company>LUSD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2.1 Industrialization</dc:title>
  <dc:creator>Joseph Traeger</dc:creator>
  <cp:lastModifiedBy>Joseph Traeger</cp:lastModifiedBy>
  <cp:revision>12</cp:revision>
  <dcterms:created xsi:type="dcterms:W3CDTF">2017-09-20T16:41:40Z</dcterms:created>
  <dcterms:modified xsi:type="dcterms:W3CDTF">2017-09-20T17:39:05Z</dcterms:modified>
</cp:coreProperties>
</file>