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audio2.wav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7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5AF27AAD-45EA-49A3-8DFC-EEBAAA08BF6E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5D8EA20D-1BB8-438F-BFC1-285D0FE46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61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7AAD-45EA-49A3-8DFC-EEBAAA08BF6E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5D8EA20D-1BB8-438F-BFC1-285D0FE46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19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7AAD-45EA-49A3-8DFC-EEBAAA08BF6E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5D8EA20D-1BB8-438F-BFC1-285D0FE46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44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7AAD-45EA-49A3-8DFC-EEBAAA08BF6E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5D8EA20D-1BB8-438F-BFC1-285D0FE4663F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6260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7AAD-45EA-49A3-8DFC-EEBAAA08BF6E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5D8EA20D-1BB8-438F-BFC1-285D0FE46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97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7AAD-45EA-49A3-8DFC-EEBAAA08BF6E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A20D-1BB8-438F-BFC1-285D0FE46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5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7AAD-45EA-49A3-8DFC-EEBAAA08BF6E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A20D-1BB8-438F-BFC1-285D0FE46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19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7AAD-45EA-49A3-8DFC-EEBAAA08BF6E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A20D-1BB8-438F-BFC1-285D0FE46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93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5AF27AAD-45EA-49A3-8DFC-EEBAAA08BF6E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5D8EA20D-1BB8-438F-BFC1-285D0FE46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7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7AAD-45EA-49A3-8DFC-EEBAAA08BF6E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A20D-1BB8-438F-BFC1-285D0FE46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7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5AF27AAD-45EA-49A3-8DFC-EEBAAA08BF6E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5D8EA20D-1BB8-438F-BFC1-285D0FE46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7AAD-45EA-49A3-8DFC-EEBAAA08BF6E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A20D-1BB8-438F-BFC1-285D0FE46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10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7AAD-45EA-49A3-8DFC-EEBAAA08BF6E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A20D-1BB8-438F-BFC1-285D0FE46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7AAD-45EA-49A3-8DFC-EEBAAA08BF6E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A20D-1BB8-438F-BFC1-285D0FE46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5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7AAD-45EA-49A3-8DFC-EEBAAA08BF6E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A20D-1BB8-438F-BFC1-285D0FE46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2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7AAD-45EA-49A3-8DFC-EEBAAA08BF6E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A20D-1BB8-438F-BFC1-285D0FE46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7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7AAD-45EA-49A3-8DFC-EEBAAA08BF6E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A20D-1BB8-438F-BFC1-285D0FE46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0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27AAD-45EA-49A3-8DFC-EEBAAA08BF6E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EA20D-1BB8-438F-BFC1-285D0FE46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979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10000"/>
          </a:xfrm>
        </p:spPr>
        <p:txBody>
          <a:bodyPr/>
          <a:lstStyle/>
          <a:p>
            <a:r>
              <a:rPr lang="en-US" altLang="en-US" dirty="0" smtClean="0"/>
              <a:t>When you go to a store, what catches your attention that makes you want to purchase a good or service?</a:t>
            </a:r>
          </a:p>
          <a:p>
            <a:r>
              <a:rPr lang="en-US" altLang="en-US" dirty="0" smtClean="0"/>
              <a:t>If you are an employee, why makes you work hard for your boss, or job?</a:t>
            </a:r>
          </a:p>
        </p:txBody>
      </p:sp>
    </p:spTree>
    <p:extLst>
      <p:ext uri="{BB962C8B-B14F-4D97-AF65-F5344CB8AC3E}">
        <p14:creationId xmlns:p14="http://schemas.microsoft.com/office/powerpoint/2010/main" val="226076916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i="1" smtClean="0"/>
              <a:t>How do you entice someone to buy?  </a:t>
            </a:r>
            <a:r>
              <a:rPr lang="en-US" sz="2400" b="1" i="1" smtClean="0"/>
              <a:t>(MT 1.3)</a:t>
            </a:r>
            <a:endParaRPr lang="en-US" b="1" i="1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057400"/>
            <a:ext cx="8763000" cy="4800600"/>
          </a:xfrm>
        </p:spPr>
        <p:txBody>
          <a:bodyPr/>
          <a:lstStyle/>
          <a:p>
            <a:pPr eaLnBrk="1" hangingPunct="1"/>
            <a:r>
              <a:rPr lang="en-US" alt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Incentives:</a:t>
            </a:r>
          </a:p>
          <a:p>
            <a:pPr lvl="1" eaLnBrk="1" hangingPunct="1"/>
            <a:r>
              <a:rPr lang="en-US" altLang="en-US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Monetary (extrinsic)</a:t>
            </a:r>
            <a:r>
              <a:rPr lang="en-US" alt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Some kind of incentive money wise to get your attention</a:t>
            </a:r>
          </a:p>
          <a:p>
            <a:pPr lvl="3" eaLnBrk="1" hangingPunct="1"/>
            <a:r>
              <a:rPr lang="en-US" altLang="en-US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Sales, Buy this get this free, save $50 if you buy so many…</a:t>
            </a:r>
            <a:endParaRPr lang="en-US" altLang="en-US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/>
            <a:r>
              <a:rPr lang="en-US" altLang="en-US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Non-Monetary (Intrinsic)</a:t>
            </a:r>
            <a:r>
              <a:rPr lang="en-US" alt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You will be in style, you’ll be envied, you get the prettiest girl, et</a:t>
            </a:r>
            <a:r>
              <a:rPr lang="en-US" alt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en-US" altLang="en-US" sz="2400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960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incentives07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886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753228"/>
            <a:ext cx="7543800" cy="1080938"/>
          </a:xfrm>
        </p:spPr>
        <p:txBody>
          <a:bodyPr/>
          <a:lstStyle/>
          <a:p>
            <a:r>
              <a:rPr lang="en-US" dirty="0" smtClean="0"/>
              <a:t>How do you entice people to work to the best of their 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3"/>
            <a:ext cx="7848600" cy="3599316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Intrinsic motivation:</a:t>
            </a:r>
          </a:p>
          <a:p>
            <a:pPr lvl="1"/>
            <a:r>
              <a:rPr lang="en-US" sz="2800" dirty="0" smtClean="0"/>
              <a:t>Boss tells you that he/she appreciates you</a:t>
            </a:r>
          </a:p>
          <a:p>
            <a:pPr lvl="1"/>
            <a:r>
              <a:rPr lang="en-US" sz="2800" dirty="0" smtClean="0"/>
              <a:t>Employee of the month</a:t>
            </a:r>
          </a:p>
          <a:p>
            <a:pPr lvl="1"/>
            <a:r>
              <a:rPr lang="en-US" sz="2800" dirty="0" smtClean="0"/>
              <a:t>Extended lunch time/work from home</a:t>
            </a:r>
          </a:p>
          <a:p>
            <a:r>
              <a:rPr lang="en-US" sz="3200" dirty="0" smtClean="0"/>
              <a:t>Extrinsic:</a:t>
            </a:r>
          </a:p>
          <a:p>
            <a:pPr lvl="1"/>
            <a:r>
              <a:rPr lang="en-US" sz="2800" dirty="0" smtClean="0"/>
              <a:t>Paid vacation</a:t>
            </a:r>
          </a:p>
          <a:p>
            <a:pPr lvl="1"/>
            <a:r>
              <a:rPr lang="en-US" sz="2800" dirty="0" smtClean="0"/>
              <a:t>Raise</a:t>
            </a:r>
          </a:p>
          <a:p>
            <a:pPr lvl="1"/>
            <a:r>
              <a:rPr lang="en-US" sz="2800" dirty="0" smtClean="0"/>
              <a:t>Stock options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0276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carrot-incent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0"/>
            <a:ext cx="533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047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3549</TotalTime>
  <Words>148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1.3</vt:lpstr>
      <vt:lpstr>How do you entice someone to buy?  (MT 1.3)</vt:lpstr>
      <vt:lpstr>PowerPoint Presentation</vt:lpstr>
      <vt:lpstr>How do you entice people to work to the best of their ability?</vt:lpstr>
      <vt:lpstr>PowerPoint Presentation</vt:lpstr>
    </vt:vector>
  </TitlesOfParts>
  <Company>Lindsay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1.3</dc:title>
  <dc:creator>Joseph Traeger</dc:creator>
  <cp:lastModifiedBy>Joseph Traeger</cp:lastModifiedBy>
  <cp:revision>7</cp:revision>
  <dcterms:created xsi:type="dcterms:W3CDTF">2016-08-12T15:28:58Z</dcterms:created>
  <dcterms:modified xsi:type="dcterms:W3CDTF">2019-09-05T01:18:06Z</dcterms:modified>
</cp:coreProperties>
</file>