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b1c089e7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b1c089e7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b1c089e7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b1c089e7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b1c089e7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b1c089e7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b1c089e7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b1c089e7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Ireland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b639e702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b639e702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Ireland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b1c089e7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b1c089e7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Ireland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b6d4702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b6d4702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b1c089e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b1c089e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b83ea49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b83ea49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b1c089e7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b1c089e7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b1c089e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b1c089e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Ireland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b1c089e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b1c089e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Briana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b1c089e7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b1c089e7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Ireland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639e70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b639e70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Ireland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b639e702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b639e702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b1c089e7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b1c089e7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1c089e7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b1c089e7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Ireland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339800" y="2125775"/>
            <a:ext cx="8453100" cy="157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339925" y="3856800"/>
            <a:ext cx="84531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2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233600" y="829550"/>
            <a:ext cx="2566200" cy="89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233600" y="1798300"/>
            <a:ext cx="2566200" cy="29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3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0" y="0"/>
            <a:ext cx="35127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07825"/>
            <a:ext cx="2631900" cy="43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4011825" y="364950"/>
            <a:ext cx="4850400" cy="425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AUTOLAYOUT_7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16"/>
          <p:cNvGrpSpPr/>
          <p:nvPr/>
        </p:nvGrpSpPr>
        <p:grpSpPr>
          <a:xfrm>
            <a:off x="311112" y="4512638"/>
            <a:ext cx="2812694" cy="150575"/>
            <a:chOff x="0" y="3797750"/>
            <a:chExt cx="9144000" cy="150575"/>
          </a:xfrm>
        </p:grpSpPr>
        <p:cxnSp>
          <p:nvCxnSpPr>
            <p:cNvPr id="76" name="Google Shape;76;p16"/>
            <p:cNvCxnSpPr/>
            <p:nvPr/>
          </p:nvCxnSpPr>
          <p:spPr>
            <a:xfrm>
              <a:off x="0" y="3797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" name="Google Shape;77;p16"/>
            <p:cNvCxnSpPr/>
            <p:nvPr/>
          </p:nvCxnSpPr>
          <p:spPr>
            <a:xfrm>
              <a:off x="0" y="3948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8" name="Google Shape;78;p16"/>
            <p:cNvCxnSpPr/>
            <p:nvPr/>
          </p:nvCxnSpPr>
          <p:spPr>
            <a:xfrm>
              <a:off x="0" y="3873038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288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science/conservation-ecolog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lickr.com/photos/statelibraryofnsw/3550268287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rbert_Hoover_and_King_Tut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 amt="65000"/>
          </a:blip>
          <a:srcRect l="3840" r="384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339800" y="2125775"/>
            <a:ext cx="8453100" cy="157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The Great Depression</a:t>
            </a:r>
            <a:r>
              <a:rPr lang="en"/>
              <a:t>  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339925" y="3856800"/>
            <a:ext cx="84531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311700" y="203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First New Deal</a:t>
            </a:r>
            <a:r>
              <a:rPr lang="en"/>
              <a:t> </a:t>
            </a:r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311700" y="610325"/>
            <a:ext cx="8520600" cy="30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Emergency Banking Act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Treasury Department has power to decide which banks open and which ones close for good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Tennessee valley Act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Enabled the Federal Government to build dams along the river to control flooding and generate cheaper power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Industrial Recovery Act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Guaranteed workers the right to unionize and bargain for higher wages + better working conditions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Agricultural Adjustment Act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designed to boost agricultural prices by reducing surpluses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Glass-Steagall Act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Offered protection to people who entrust their savings to commercial bank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Home Owners Loan Act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help those in danger of losing their homes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98" y="76398"/>
            <a:ext cx="1009025" cy="10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The Second New Deal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WPA (Works Progress Administration)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Created jobs by improving highways, dredging rivers and harbors, and providing programs in the arts to unemployed artists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SSA (Social Security Act)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Gave financial aid to those who were retired, unemployed, disabled, widowed, or injured on the job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REA (Rural Electrification Administration)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Loaned money to electric utility companies to supply power to rural areas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NLR (National Labor Relations/Wagner Act)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Outlawed unfair labor practices and gave workers the right to organize unions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Fair Labor Standards Act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Banned child labor, created a minimum wage, and limited workweeks to 44 hours.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Food Drug Cosmetic Act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Prohibited the mislabeling of food, drugs, and cosmetics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675" y="204338"/>
            <a:ext cx="1054075" cy="105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 descr="Image result for Works Progress Administration"/>
          <p:cNvPicPr preferRelativeResize="0"/>
          <p:nvPr/>
        </p:nvPicPr>
        <p:blipFill rotWithShape="1">
          <a:blip r:embed="rId4">
            <a:alphaModFix/>
          </a:blip>
          <a:srcRect t="13753" b="7926"/>
          <a:stretch/>
        </p:blipFill>
        <p:spPr>
          <a:xfrm>
            <a:off x="671450" y="241212"/>
            <a:ext cx="942125" cy="98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-140050" y="0"/>
            <a:ext cx="9255475" cy="514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146200" y="164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Life/Unemployment Rates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227388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</a:pPr>
            <a:r>
              <a:rPr lang="en"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Unemployment reached an all-time high when heavy industries such as construction came to a grinding halt and farming was hit by deflated crop prices </a:t>
            </a:r>
            <a:endParaRPr sz="1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</a:pPr>
            <a:r>
              <a:rPr lang="en"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Unemployment worsened with the non availability of jobs and a dependency on primary sector industries </a:t>
            </a:r>
            <a:endParaRPr sz="1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</a:pPr>
            <a:r>
              <a:rPr lang="en"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People turned to farming and mining as sources of livelihood alongside the Wall Street Crash </a:t>
            </a:r>
            <a:endParaRPr sz="1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</a:pPr>
            <a:r>
              <a:rPr lang="en"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Major causes of unemployment were the complete collapse of the stock market worldwide, cut-back business and government expenditures, few alternate job resources, low credit availability, deflation in prices of consumer goods, drought conditions, and increase in retaliatory tariffs </a:t>
            </a:r>
            <a:endParaRPr sz="1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</a:pPr>
            <a:r>
              <a:rPr lang="en"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effects of unemployment were that businesses shut down and left people jobless</a:t>
            </a:r>
            <a:endParaRPr sz="1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</a:pPr>
            <a:r>
              <a:rPr lang="en"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Reduction in output and trade made the employment opportunity bleak </a:t>
            </a:r>
            <a:endParaRPr sz="1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213150" y="177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The Dust Bowl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>
            <a:off x="311700" y="814800"/>
            <a:ext cx="8520600" cy="3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Years of over planting and plowing robbed the topsoil of nutrients and made it harder for the soil to hold in moisture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Land became dry, winds picked up, and dust storms began to occur spreading topsoil across southern plains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Struggles: </a:t>
            </a:r>
            <a:endParaRPr sz="17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Char char="❏"/>
            </a:pP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Difficult to see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Char char="❏"/>
            </a:pP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Hard to breathe, suffocation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Char char="❏"/>
            </a:pP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Cattle and other farm animals sickened and died except grasshoppers &amp; jackrabbits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Char char="❏"/>
            </a:pP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Many crops ruined, farm prices rise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Char char="❏"/>
            </a:pPr>
            <a:r>
              <a:rPr lang="en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Could not use anything until it was washed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075" y="2135700"/>
            <a:ext cx="3788675" cy="180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566350" y="106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Migration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Heading to California (Highway 66)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Escape the despair of the Dust Bowl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Road to opportunities 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Civilian Conservation Corps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■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relieve unemployment by providing national 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conservation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work primarily for young unmarried men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Works Progress Administration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■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purpose of the program was to provide useful work for those effected and thus to preserve their skills and self-respect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050" y="0"/>
            <a:ext cx="4852950" cy="32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 amt="60000"/>
          </a:blip>
          <a:srcRect l="26768" r="26773"/>
          <a:stretch/>
        </p:blipFill>
        <p:spPr>
          <a:xfrm>
            <a:off x="0" y="0"/>
            <a:ext cx="35126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298975" y="2571750"/>
            <a:ext cx="2631900" cy="4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How successful was the New Deal?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1"/>
          <p:cNvSpPr txBox="1">
            <a:spLocks noGrp="1"/>
          </p:cNvSpPr>
          <p:nvPr>
            <p:ph type="body" idx="1"/>
          </p:nvPr>
        </p:nvSpPr>
        <p:spPr>
          <a:xfrm>
            <a:off x="4011825" y="364950"/>
            <a:ext cx="4850400" cy="42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-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Roosevelt promised and delivered what he said he would: “action and action now”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Created programs that improved many lives during the hard time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Eliminated Financial practices that started the depression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Neutrality Legislation created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lphaLcPeriod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Prohibited trade and credit to any country in war during WW2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311700" y="279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How does the Great Depression affect us today?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America expanded government intervention into new areas of social and economic affairs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Creation of more social assistance agencies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government took on greater roles on the everyday social and economic lives of people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FDR created a liberal political alliance that was made up of labor unions, blacks, poor and farmers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groups that were in an alliance ended up being the Democratic that we have today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Led to the programs of JFK’s frontiers and war of poverty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Taught the U.S. how to avoid having another economic downfall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3"/>
          <p:cNvPicPr preferRelativeResize="0"/>
          <p:nvPr/>
        </p:nvPicPr>
        <p:blipFill rotWithShape="1">
          <a:blip r:embed="rId3">
            <a:alphaModFix/>
          </a:blip>
          <a:srcRect l="18688" r="18682"/>
          <a:stretch/>
        </p:blipFill>
        <p:spPr>
          <a:xfrm>
            <a:off x="3412700" y="0"/>
            <a:ext cx="5731300" cy="514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Cited </a:t>
            </a:r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28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Press, Petra. </a:t>
            </a:r>
            <a:r>
              <a:rPr lang="en" i="1"/>
              <a:t>Through the Decades The 1930's</a:t>
            </a:r>
            <a:r>
              <a:rPr lang="en"/>
              <a:t>. Lucent Books, 1999. A Cultural History of the United States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"Great Depression: Causes &amp; Effects." </a:t>
            </a:r>
            <a:r>
              <a:rPr lang="en" i="1"/>
              <a:t>HISTORY.com</a:t>
            </a:r>
            <a:r>
              <a:rPr lang="en"/>
              <a:t>, www.history.com/topics/great-depression.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"New Deal | Programs and Definition." </a:t>
            </a:r>
            <a:r>
              <a:rPr lang="en" i="1"/>
              <a:t>HISTORY.com</a:t>
            </a:r>
            <a:r>
              <a:rPr lang="en"/>
              <a:t>, www.history.com/topics/new-deal.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265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Works Cited (Continued)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8715000" cy="28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"</a:t>
            </a: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FDR and the Great Depression." </a:t>
            </a:r>
            <a:r>
              <a:rPr lang="en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Khan Academy</a:t>
            </a: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www.khanacademy.org/humanities/us-history/rise-to-world-power/great-depression/a/franklin-delano-roosevelt-as-president.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"Great Depression: Causes &amp; Effects." </a:t>
            </a:r>
            <a:r>
              <a:rPr lang="en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HISTORY.com</a:t>
            </a: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www.history.com/topics/great-depression.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"How Does the Great Depression Affect Us Today?" </a:t>
            </a:r>
            <a:r>
              <a:rPr lang="en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Home Page</a:t>
            </a: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reshapingthenations.weebly.com/how-does-the-great-depression-affect-us-today.html.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2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"Unemployment During the Great Depression." </a:t>
            </a:r>
            <a:r>
              <a:rPr lang="en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Historyplex</a:t>
            </a: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historyplex.com/unemployment-during-great-depression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 before the Depression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120725" y="1101525"/>
            <a:ext cx="655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Causes: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Began after the stock market crash of October 1929, Wall Street was sent into a panic and millions of investors were wiped out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Consumer spending and investment dropped over the next several years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There were steep declines in industrial output and employment as failing companies laid off workers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“The Roaring Twenties” was when the U.S. economy expanded rapidly and the nation’s total wealth more than doubled between 1920 and 1929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The stock market centered in New York City underwent rapid expansion and reached its peak in August 1929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638" y="3150125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Great Depression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Lasted from 1929-1939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Biggest downturn in American history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Starvation/hunger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Poverty/homelessness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Unemployment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Illness/suicides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Businesses close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-"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story of how individual families endured and survived, whether battling the despair of hunger and unemployment in the city or the fear of unending drought and forced migration. 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2" name="Google Shape;102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3" y="0"/>
            <a:ext cx="334197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00" y="1569875"/>
            <a:ext cx="22860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5517" y="0"/>
            <a:ext cx="1308475" cy="16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0350" y="2571750"/>
            <a:ext cx="1107649" cy="13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8">
            <a:alphaModFix/>
          </a:blip>
          <a:srcRect l="21999" t="7932" r="15162" b="11855"/>
          <a:stretch/>
        </p:blipFill>
        <p:spPr>
          <a:xfrm>
            <a:off x="3489800" y="2332025"/>
            <a:ext cx="2260554" cy="16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35525" y="3089846"/>
            <a:ext cx="1308475" cy="98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58000" y="3334525"/>
            <a:ext cx="984188" cy="73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The Stock Market Crash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0" y="1114275"/>
            <a:ext cx="713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stock market crash occurred on October 24, 1929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Investors began selling overpriced shares, about 12.9 million shares were traded that day on “Black Thursday”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 October 29, “Black Tuesday” 16 million shares were traded after another wave of panic swept Wall Street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Millions of shares ended up worthless and the investors who bought stocks with borrowed money were completely wiped out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downturn in spending and investment led factories and other businesses to slow down production and fire their workers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Wages fell and buying power decreased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Many Americans forced to buy on credit fell into debt and the number of foreclosures and repossessions climbed steadily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6099" y="903349"/>
            <a:ext cx="1828825" cy="22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5598" y="3372473"/>
            <a:ext cx="2036700" cy="16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050" y="661250"/>
            <a:ext cx="3608959" cy="44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184375" y="88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President Herbert Hoover 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184375" y="6612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Sworn into office: March 4, 1929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Gross National Product (GNP) was at a high of $200 billion + stock market was soaring 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Voiced optimism of a thriving nation through expanding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Increase support of education, public health, 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Better law enforcement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-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model of hard-work, efficiency and dedication to Americans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Beliefs: </a:t>
            </a:r>
            <a:endParaRPr sz="1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➢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Government should boost business, or bolster industries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1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Create jobs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1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Increase profits that would help economy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➢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Giving Federal Government power to regulate free enterprise was threatening America’s foundation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➢"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 not give money to the homeless or unemployed directly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04" y="0"/>
            <a:ext cx="37094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57150" dist="19050" dir="5400000" algn="bl" rotWithShape="0">
              <a:srgbClr val="FFFFFF">
                <a:alpha val="6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Hoover (continued…)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Plan of Action: </a:t>
            </a:r>
            <a:endParaRPr sz="15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Reconstruction Finance Corporation (RFC): empowered to lend $2 billion to banks, railroads, buildings, insurance companies, and loan associations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Hoover Dam construction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○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Create jobs + energize building industry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Urged the Federal Farm Board to buy large quantity of crops in hopes of helping farmers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★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Bonus Army: turned public against him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○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Unemployed WW1 veterans march to Washington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○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Demand for war bonuses that Congress promised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○"/>
            </a:pPr>
            <a:r>
              <a:rPr lang="en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Hoover calls police to evacuate veterans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 l="2588" r="2588"/>
          <a:stretch/>
        </p:blipFill>
        <p:spPr>
          <a:xfrm>
            <a:off x="3047650" y="0"/>
            <a:ext cx="60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157200" y="65675"/>
            <a:ext cx="2566200" cy="89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(continued…)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93550" y="958175"/>
            <a:ext cx="2566200" cy="2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His name was being linked to the depressions hardships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“Hoovervilles”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“Hoover blankets” (newspapers)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Conjures images of breadlines, soup kitchens…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“Hoover depression”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248050" y="228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President Roosevelt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120725" y="915875"/>
            <a:ext cx="699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Franklin Delano Roosevelt (FDR) led the nation through the Great Depression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He was elected to the presidency 4 times, serving as the nation’s 32nd president from March 1933 until his death in office in April 1945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His New Deal expanded the role of the federal government in the nation’s economy to address the challenges of the Great Depression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Roosevelt asserted that he would help “the forgotten man at the bottom of the economic pyramid”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On March 12, 1933 Roosevelt delivered “fireside chats” the first of his live-radio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He delivered 30 “fireside chats” during his presidency and explained to the public his New Deal policies and the Second World War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President Roosevelt sought to pack the US Supreme Court which called for adding an additional justice to the Court for every justice over the age of 70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325" y="228575"/>
            <a:ext cx="2097525" cy="2467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The New Deal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Promise of a New Deal: Inauguration Speech</a:t>
            </a:r>
            <a:endParaRPr sz="1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“I pledge you, I pledge myself, to a New Deal for the American People”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Assured Americans that their nation would be revived and it would prosper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Stressed the need for immediate action as if it was a war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★"/>
            </a:pPr>
            <a:r>
              <a:rPr lang="en" sz="16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Relief, Recovery, and Reform:</a:t>
            </a:r>
            <a:endParaRPr sz="1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Relief - Immediate action taken to halt the economies deterioration.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Recovery- Temporary programs to restart the flow of consumer demand “First Hundred Days”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Reform - Permanent programs to avoid another depression and insure citizens against economic disasters.</a:t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475" y="-37087"/>
            <a:ext cx="2724524" cy="15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7025" y="-37075"/>
            <a:ext cx="1632450" cy="12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1487</Words>
  <Application>Microsoft Office PowerPoint</Application>
  <PresentationFormat>On-screen Show (16:9)</PresentationFormat>
  <Paragraphs>168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Montserrat</vt:lpstr>
      <vt:lpstr>Roboto</vt:lpstr>
      <vt:lpstr>Simple Light</vt:lpstr>
      <vt:lpstr>The Great Depression  </vt:lpstr>
      <vt:lpstr>Issues before the Depression</vt:lpstr>
      <vt:lpstr>The Great Depression </vt:lpstr>
      <vt:lpstr>The Stock Market Crash</vt:lpstr>
      <vt:lpstr>President Herbert Hoover </vt:lpstr>
      <vt:lpstr>Hoover (continued…) </vt:lpstr>
      <vt:lpstr>(continued…)</vt:lpstr>
      <vt:lpstr>President Roosevelt </vt:lpstr>
      <vt:lpstr>The New Deal </vt:lpstr>
      <vt:lpstr>First New Deal </vt:lpstr>
      <vt:lpstr>The Second New Deal </vt:lpstr>
      <vt:lpstr>Life/Unemployment Rates</vt:lpstr>
      <vt:lpstr>The Dust Bowl </vt:lpstr>
      <vt:lpstr>Migration</vt:lpstr>
      <vt:lpstr>How successful was the New Deal? </vt:lpstr>
      <vt:lpstr>How does the Great Depression affect us today?</vt:lpstr>
      <vt:lpstr>Works Cited </vt:lpstr>
      <vt:lpstr>Works Cited (Continued)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Depression  </dc:title>
  <dc:creator>Joseph Traeger</dc:creator>
  <cp:lastModifiedBy>Joseph Traeger</cp:lastModifiedBy>
  <cp:revision>1</cp:revision>
  <dcterms:modified xsi:type="dcterms:W3CDTF">2019-02-01T17:36:51Z</dcterms:modified>
</cp:coreProperties>
</file>