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112C0D5-5B56-4377-AA79-A18D96EB97E0}" type="datetimeFigureOut">
              <a:rPr lang="en-US" smtClean="0"/>
              <a:t>10/27/2016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B770F8C-4EED-4B32-B5E4-428A8E122C7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12C0D5-5B56-4377-AA79-A18D96EB97E0}"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70F8C-4EED-4B32-B5E4-428A8E122C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12C0D5-5B56-4377-AA79-A18D96EB97E0}"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70F8C-4EED-4B32-B5E4-428A8E122C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12C0D5-5B56-4377-AA79-A18D96EB97E0}"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70F8C-4EED-4B32-B5E4-428A8E122C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112C0D5-5B56-4377-AA79-A18D96EB97E0}"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70F8C-4EED-4B32-B5E4-428A8E122C7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12C0D5-5B56-4377-AA79-A18D96EB97E0}" type="datetimeFigureOut">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70F8C-4EED-4B32-B5E4-428A8E122C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112C0D5-5B56-4377-AA79-A18D96EB97E0}" type="datetimeFigureOut">
              <a:rPr lang="en-US" smtClean="0"/>
              <a:t>10/27/2016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770F8C-4EED-4B32-B5E4-428A8E122C7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112C0D5-5B56-4377-AA79-A18D96EB97E0}" type="datetimeFigureOut">
              <a:rPr lang="en-US" smtClean="0"/>
              <a:t>10/27/2016</a:t>
            </a:fld>
            <a:endParaRPr lang="en-US"/>
          </a:p>
        </p:txBody>
      </p:sp>
      <p:sp>
        <p:nvSpPr>
          <p:cNvPr id="8" name="Slide Number Placeholder 7"/>
          <p:cNvSpPr>
            <a:spLocks noGrp="1"/>
          </p:cNvSpPr>
          <p:nvPr>
            <p:ph type="sldNum" sz="quarter" idx="11"/>
          </p:nvPr>
        </p:nvSpPr>
        <p:spPr/>
        <p:txBody>
          <a:bodyPr/>
          <a:lstStyle/>
          <a:p>
            <a:fld id="{4B770F8C-4EED-4B32-B5E4-428A8E122C7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2C0D5-5B56-4377-AA79-A18D96EB97E0}" type="datetimeFigureOut">
              <a:rPr lang="en-US" smtClean="0"/>
              <a:t>10/27/2016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770F8C-4EED-4B32-B5E4-428A8E122C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12C0D5-5B56-4377-AA79-A18D96EB97E0}" type="datetimeFigureOut">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4B770F8C-4EED-4B32-B5E4-428A8E122C7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2112C0D5-5B56-4377-AA79-A18D96EB97E0}" type="datetimeFigureOut">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70F8C-4EED-4B32-B5E4-428A8E122C7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112C0D5-5B56-4377-AA79-A18D96EB97E0}" type="datetimeFigureOut">
              <a:rPr lang="en-US" smtClean="0"/>
              <a:t>10/27/2016</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B770F8C-4EED-4B32-B5E4-428A8E122C7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Government Role </a:t>
            </a:r>
            <a:endParaRPr lang="en-US" sz="5400" dirty="0"/>
          </a:p>
        </p:txBody>
      </p:sp>
      <p:sp>
        <p:nvSpPr>
          <p:cNvPr id="3" name="Subtitle 2"/>
          <p:cNvSpPr>
            <a:spLocks noGrp="1"/>
          </p:cNvSpPr>
          <p:nvPr>
            <p:ph type="subTitle" idx="1"/>
          </p:nvPr>
        </p:nvSpPr>
        <p:spPr/>
        <p:txBody>
          <a:bodyPr/>
          <a:lstStyle/>
          <a:p>
            <a:r>
              <a:rPr lang="en-US" dirty="0" smtClean="0"/>
              <a:t>MT 3.1</a:t>
            </a:r>
            <a:endParaRPr lang="en-US" dirty="0"/>
          </a:p>
        </p:txBody>
      </p:sp>
    </p:spTree>
    <p:extLst>
      <p:ext uri="{BB962C8B-B14F-4D97-AF65-F5344CB8AC3E}">
        <p14:creationId xmlns:p14="http://schemas.microsoft.com/office/powerpoint/2010/main" val="107535180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320"/>
            <a:ext cx="8077200" cy="6355080"/>
          </a:xfrm>
        </p:spPr>
        <p:txBody>
          <a:bodyPr>
            <a:normAutofit fontScale="90000"/>
          </a:bodyPr>
          <a:lstStyle/>
          <a:p>
            <a:r>
              <a:rPr lang="en-US" dirty="0" smtClean="0"/>
              <a:t>1. How involved should the government be in how businesses run?  Explain</a:t>
            </a:r>
            <a:br>
              <a:rPr lang="en-US" dirty="0" smtClean="0"/>
            </a:br>
            <a:r>
              <a:rPr lang="en-US" dirty="0" smtClean="0"/>
              <a:t>2. Should the government be involved in what is produced? Why or why not?</a:t>
            </a:r>
            <a:br>
              <a:rPr lang="en-US" dirty="0" smtClean="0"/>
            </a:br>
            <a:r>
              <a:rPr lang="en-US" dirty="0" smtClean="0"/>
              <a:t>3. Should businesses be allowed free reign to do what they want how they want?</a:t>
            </a:r>
            <a:br>
              <a:rPr lang="en-US" dirty="0" smtClean="0"/>
            </a:br>
            <a:endParaRPr lang="en-US" dirty="0"/>
          </a:p>
        </p:txBody>
      </p:sp>
    </p:spTree>
    <p:extLst>
      <p:ext uri="{BB962C8B-B14F-4D97-AF65-F5344CB8AC3E}">
        <p14:creationId xmlns:p14="http://schemas.microsoft.com/office/powerpoint/2010/main" val="1672964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Provide public goods and services</a:t>
            </a:r>
            <a:endParaRPr lang="en-US" dirty="0"/>
          </a:p>
        </p:txBody>
      </p:sp>
      <p:sp>
        <p:nvSpPr>
          <p:cNvPr id="4" name="Content Placeholder 3"/>
          <p:cNvSpPr>
            <a:spLocks noGrp="1"/>
          </p:cNvSpPr>
          <p:nvPr>
            <p:ph idx="1"/>
          </p:nvPr>
        </p:nvSpPr>
        <p:spPr/>
        <p:txBody>
          <a:bodyPr/>
          <a:lstStyle/>
          <a:p>
            <a:r>
              <a:rPr lang="en-US" dirty="0" smtClean="0"/>
              <a:t>Provide things for the people that they would not be able to provide for </a:t>
            </a:r>
            <a:r>
              <a:rPr lang="en-US" dirty="0" smtClean="0"/>
              <a:t>themselves</a:t>
            </a:r>
            <a:endParaRPr lang="en-US" dirty="0" smtClean="0"/>
          </a:p>
          <a:p>
            <a:r>
              <a:rPr lang="en-US" dirty="0" smtClean="0"/>
              <a:t>Examples?</a:t>
            </a:r>
          </a:p>
          <a:p>
            <a:pPr lvl="1"/>
            <a:r>
              <a:rPr lang="en-US" dirty="0" smtClean="0"/>
              <a:t>Library</a:t>
            </a:r>
          </a:p>
          <a:p>
            <a:pPr lvl="1"/>
            <a:r>
              <a:rPr lang="en-US" dirty="0"/>
              <a:t>Schools</a:t>
            </a:r>
          </a:p>
          <a:p>
            <a:pPr lvl="1"/>
            <a:r>
              <a:rPr lang="en-US" dirty="0" smtClean="0"/>
              <a:t>Fire </a:t>
            </a:r>
            <a:r>
              <a:rPr lang="en-US" dirty="0"/>
              <a:t>dept.</a:t>
            </a:r>
          </a:p>
          <a:p>
            <a:pPr lvl="1"/>
            <a:r>
              <a:rPr lang="en-US" dirty="0" smtClean="0"/>
              <a:t>Police dept.</a:t>
            </a:r>
          </a:p>
          <a:p>
            <a:pPr lvl="1"/>
            <a:r>
              <a:rPr lang="en-US" dirty="0" smtClean="0"/>
              <a:t>Military…</a:t>
            </a:r>
            <a:endParaRPr lang="en-US" dirty="0"/>
          </a:p>
        </p:txBody>
      </p:sp>
    </p:spTree>
    <p:extLst>
      <p:ext uri="{BB962C8B-B14F-4D97-AF65-F5344CB8AC3E}">
        <p14:creationId xmlns:p14="http://schemas.microsoft.com/office/powerpoint/2010/main" val="4020281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 calcmode="lin" valueType="num">
                                      <p:cBhvr additive="base">
                                        <p:cTn id="16"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 calcmode="lin" valueType="num">
                                      <p:cBhvr additive="base">
                                        <p:cTn id="2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 calcmode="lin" valueType="num">
                                      <p:cBhvr additive="base">
                                        <p:cTn id="24"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additive="base">
                                        <p:cTn id="28"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 calcmode="lin" valueType="num">
                                      <p:cBhvr additive="base">
                                        <p:cTn id="32"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Provide Legal and social Framework</a:t>
            </a:r>
            <a:endParaRPr lang="en-US" dirty="0"/>
          </a:p>
        </p:txBody>
      </p:sp>
      <p:sp>
        <p:nvSpPr>
          <p:cNvPr id="3" name="Content Placeholder 2"/>
          <p:cNvSpPr>
            <a:spLocks noGrp="1"/>
          </p:cNvSpPr>
          <p:nvPr>
            <p:ph idx="1"/>
          </p:nvPr>
        </p:nvSpPr>
        <p:spPr/>
        <p:txBody>
          <a:bodyPr/>
          <a:lstStyle/>
          <a:p>
            <a:r>
              <a:rPr lang="en-US" dirty="0" smtClean="0"/>
              <a:t>Laws on how businesses and consumers interact.</a:t>
            </a:r>
          </a:p>
          <a:p>
            <a:r>
              <a:rPr lang="en-US" dirty="0" smtClean="0"/>
              <a:t>Truth in advertising laws to make sure businesses accurately advertise their products</a:t>
            </a:r>
          </a:p>
          <a:p>
            <a:r>
              <a:rPr lang="en-US" dirty="0" smtClean="0"/>
              <a:t>No bait and switch, etc…</a:t>
            </a:r>
          </a:p>
          <a:p>
            <a:r>
              <a:rPr lang="en-US" dirty="0" smtClean="0"/>
              <a:t>Consumer laws on how to interact with businesses.  What they can and cannot do</a:t>
            </a:r>
            <a:endParaRPr lang="en-US" dirty="0"/>
          </a:p>
        </p:txBody>
      </p:sp>
    </p:spTree>
    <p:extLst>
      <p:ext uri="{BB962C8B-B14F-4D97-AF65-F5344CB8AC3E}">
        <p14:creationId xmlns:p14="http://schemas.microsoft.com/office/powerpoint/2010/main" val="3490575766"/>
      </p:ext>
    </p:extLst>
  </p:cSld>
  <p:clrMapOvr>
    <a:masterClrMapping/>
  </p:clrMapOvr>
  <mc:AlternateContent xmlns:mc="http://schemas.openxmlformats.org/markup-compatibility/2006" xmlns:p14="http://schemas.microsoft.com/office/powerpoint/2010/main">
    <mc:Choice Requires="p14">
      <p:transition spd="slow" p14:dur="2000">
        <p:sndAc>
          <p:stSnd>
            <p:snd r:embed="rId2" name="voltage.wav"/>
          </p:stSnd>
        </p:sndAc>
      </p:transition>
    </mc:Choice>
    <mc:Fallback xmlns="">
      <p:transition spd="slow">
        <p:sndAc>
          <p:stSnd>
            <p:snd r:embed="rId3" name="voltag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Maintain Competition</a:t>
            </a:r>
            <a:endParaRPr lang="en-US" dirty="0"/>
          </a:p>
        </p:txBody>
      </p:sp>
      <p:sp>
        <p:nvSpPr>
          <p:cNvPr id="3" name="Content Placeholder 2"/>
          <p:cNvSpPr>
            <a:spLocks noGrp="1"/>
          </p:cNvSpPr>
          <p:nvPr>
            <p:ph idx="1"/>
          </p:nvPr>
        </p:nvSpPr>
        <p:spPr>
          <a:xfrm>
            <a:off x="457200" y="1143000"/>
            <a:ext cx="7467600" cy="4983163"/>
          </a:xfrm>
        </p:spPr>
        <p:txBody>
          <a:bodyPr/>
          <a:lstStyle/>
          <a:p>
            <a:r>
              <a:rPr lang="en-US" dirty="0" smtClean="0"/>
              <a:t>Make sure there is competition in the marketplace.  </a:t>
            </a:r>
          </a:p>
          <a:p>
            <a:r>
              <a:rPr lang="en-US" dirty="0" smtClean="0"/>
              <a:t>Keeps prices lower than monopolies</a:t>
            </a:r>
          </a:p>
          <a:p>
            <a:r>
              <a:rPr lang="en-US" dirty="0" smtClean="0"/>
              <a:t>Examples:</a:t>
            </a:r>
          </a:p>
          <a:p>
            <a:pPr lvl="1"/>
            <a:r>
              <a:rPr lang="en-US" dirty="0" smtClean="0"/>
              <a:t>Sherman Anti-trust Act</a:t>
            </a:r>
          </a:p>
          <a:p>
            <a:pPr lvl="1"/>
            <a:r>
              <a:rPr lang="en-US" dirty="0" smtClean="0"/>
              <a:t>Clayton Anti-Trust Act</a:t>
            </a:r>
          </a:p>
          <a:p>
            <a:pPr lvl="1"/>
            <a:r>
              <a:rPr lang="en-US" dirty="0" smtClean="0"/>
              <a:t>Federal Trade Commission</a:t>
            </a:r>
          </a:p>
          <a:p>
            <a:pPr lvl="1"/>
            <a:r>
              <a:rPr lang="en-US" dirty="0" smtClean="0"/>
              <a:t>Robison-</a:t>
            </a:r>
            <a:r>
              <a:rPr lang="en-US" dirty="0" err="1" smtClean="0"/>
              <a:t>Patman</a:t>
            </a:r>
            <a:r>
              <a:rPr lang="en-US" dirty="0" smtClean="0"/>
              <a:t> Act</a:t>
            </a:r>
            <a:endParaRPr lang="en-US" dirty="0"/>
          </a:p>
        </p:txBody>
      </p:sp>
    </p:spTree>
    <p:extLst>
      <p:ext uri="{BB962C8B-B14F-4D97-AF65-F5344CB8AC3E}">
        <p14:creationId xmlns:p14="http://schemas.microsoft.com/office/powerpoint/2010/main" val="417851184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Redistribute income</a:t>
            </a:r>
            <a:endParaRPr lang="en-US" dirty="0"/>
          </a:p>
        </p:txBody>
      </p:sp>
      <p:sp>
        <p:nvSpPr>
          <p:cNvPr id="3" name="Content Placeholder 2"/>
          <p:cNvSpPr>
            <a:spLocks noGrp="1"/>
          </p:cNvSpPr>
          <p:nvPr>
            <p:ph idx="1"/>
          </p:nvPr>
        </p:nvSpPr>
        <p:spPr>
          <a:xfrm>
            <a:off x="457200" y="1600200"/>
            <a:ext cx="7467600" cy="5029200"/>
          </a:xfrm>
        </p:spPr>
        <p:txBody>
          <a:bodyPr/>
          <a:lstStyle/>
          <a:p>
            <a:r>
              <a:rPr lang="en-US" dirty="0" smtClean="0"/>
              <a:t>Use tax money from those can afford it, to help provide for those that are in need.</a:t>
            </a:r>
          </a:p>
          <a:p>
            <a:r>
              <a:rPr lang="en-US" dirty="0" smtClean="0"/>
              <a:t>Very touchy subject with the people.</a:t>
            </a:r>
            <a:endParaRPr lang="en-US" dirty="0"/>
          </a:p>
          <a:p>
            <a:r>
              <a:rPr lang="en-US" dirty="0" smtClean="0"/>
              <a:t>Examples:</a:t>
            </a:r>
          </a:p>
          <a:p>
            <a:pPr lvl="1"/>
            <a:r>
              <a:rPr lang="en-US" dirty="0" smtClean="0"/>
              <a:t>Social Security</a:t>
            </a:r>
          </a:p>
          <a:p>
            <a:pPr lvl="1"/>
            <a:r>
              <a:rPr lang="en-US" dirty="0" smtClean="0"/>
              <a:t>Welfare/unemployment</a:t>
            </a:r>
          </a:p>
          <a:p>
            <a:pPr lvl="1"/>
            <a:r>
              <a:rPr lang="en-US" dirty="0" smtClean="0"/>
              <a:t>Medicare</a:t>
            </a:r>
          </a:p>
          <a:p>
            <a:pPr lvl="1"/>
            <a:r>
              <a:rPr lang="en-US" dirty="0" smtClean="0"/>
              <a:t>Medicaid</a:t>
            </a:r>
          </a:p>
        </p:txBody>
      </p:sp>
    </p:spTree>
    <p:extLst>
      <p:ext uri="{BB962C8B-B14F-4D97-AF65-F5344CB8AC3E}">
        <p14:creationId xmlns:p14="http://schemas.microsoft.com/office/powerpoint/2010/main" val="125121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ircle(in)">
                                      <p:cBhvr>
                                        <p:cTn id="20" dur="2000"/>
                                        <p:tgtEl>
                                          <p:spTgt spid="3">
                                            <p:txEl>
                                              <p:pRg st="3" end="3"/>
                                            </p:txEl>
                                          </p:spTgt>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ircle(in)">
                                      <p:cBhvr>
                                        <p:cTn id="23" dur="2000"/>
                                        <p:tgtEl>
                                          <p:spTgt spid="3">
                                            <p:txEl>
                                              <p:pRg st="4" end="4"/>
                                            </p:txEl>
                                          </p:spTgt>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circle(in)">
                                      <p:cBhvr>
                                        <p:cTn id="26" dur="2000"/>
                                        <p:tgtEl>
                                          <p:spTgt spid="3">
                                            <p:txEl>
                                              <p:pRg st="5" end="5"/>
                                            </p:txEl>
                                          </p:spTgt>
                                        </p:tgtEl>
                                      </p:cBhvr>
                                    </p:animEffect>
                                  </p:childTnLst>
                                </p:cTn>
                              </p:par>
                              <p:par>
                                <p:cTn id="27" presetID="6" presetClass="entr" presetSubtype="16"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circle(in)">
                                      <p:cBhvr>
                                        <p:cTn id="29"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Correct for externalities</a:t>
            </a:r>
            <a:endParaRPr lang="en-US" dirty="0"/>
          </a:p>
        </p:txBody>
      </p:sp>
      <p:sp>
        <p:nvSpPr>
          <p:cNvPr id="3" name="Content Placeholder 2"/>
          <p:cNvSpPr>
            <a:spLocks noGrp="1"/>
          </p:cNvSpPr>
          <p:nvPr>
            <p:ph idx="1"/>
          </p:nvPr>
        </p:nvSpPr>
        <p:spPr/>
        <p:txBody>
          <a:bodyPr>
            <a:normAutofit fontScale="92500"/>
          </a:bodyPr>
          <a:lstStyle/>
          <a:p>
            <a:pPr marL="420624" lvl="1" indent="-384048">
              <a:buSzPct val="80000"/>
              <a:buFont typeface="Wingdings 2"/>
              <a:buChar char=""/>
            </a:pPr>
            <a:r>
              <a:rPr lang="en-US" sz="3200" dirty="0"/>
              <a:t>Unintended side effect on an unintended 3</a:t>
            </a:r>
            <a:r>
              <a:rPr lang="en-US" sz="3200" baseline="30000" dirty="0"/>
              <a:t>rd</a:t>
            </a:r>
            <a:r>
              <a:rPr lang="en-US" sz="3200" dirty="0"/>
              <a:t> Party</a:t>
            </a:r>
          </a:p>
          <a:p>
            <a:r>
              <a:rPr lang="en-US" dirty="0" smtClean="0"/>
              <a:t>Government provides a good, and something unexpected is the result</a:t>
            </a:r>
            <a:endParaRPr lang="en-US" dirty="0"/>
          </a:p>
          <a:p>
            <a:r>
              <a:rPr lang="en-US" dirty="0" smtClean="0"/>
              <a:t>Example:</a:t>
            </a:r>
          </a:p>
          <a:p>
            <a:pPr lvl="1"/>
            <a:r>
              <a:rPr lang="en-US" dirty="0" smtClean="0"/>
              <a:t>Build an airport on the west side of highway 65.  More noise, busier roads, etc…  which brings…</a:t>
            </a:r>
          </a:p>
          <a:p>
            <a:pPr lvl="1"/>
            <a:r>
              <a:rPr lang="en-US" dirty="0" smtClean="0"/>
              <a:t>Change highway 65 into a freeway in Lindsay, side effect, more noise due to busier road, need an overpass, </a:t>
            </a:r>
          </a:p>
        </p:txBody>
      </p:sp>
    </p:spTree>
    <p:extLst>
      <p:ext uri="{BB962C8B-B14F-4D97-AF65-F5344CB8AC3E}">
        <p14:creationId xmlns:p14="http://schemas.microsoft.com/office/powerpoint/2010/main" val="303065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heel(1)">
                                      <p:cBhvr>
                                        <p:cTn id="20" dur="2000"/>
                                        <p:tgtEl>
                                          <p:spTgt spid="3">
                                            <p:txEl>
                                              <p:pRg st="3" end="3"/>
                                            </p:txEl>
                                          </p:spTgt>
                                        </p:tgtEl>
                                      </p:cBhvr>
                                    </p:animEffect>
                                  </p:childTnLst>
                                </p:cTn>
                              </p:par>
                              <p:par>
                                <p:cTn id="21" presetID="21" presetClass="entr" presetSubtype="1"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heel(1)">
                                      <p:cBhvr>
                                        <p:cTn id="2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Stabilize </a:t>
            </a:r>
            <a:r>
              <a:rPr lang="en-US" smtClean="0"/>
              <a:t>the economy</a:t>
            </a:r>
            <a:endParaRPr lang="en-US"/>
          </a:p>
        </p:txBody>
      </p:sp>
      <p:sp>
        <p:nvSpPr>
          <p:cNvPr id="3" name="Content Placeholder 2"/>
          <p:cNvSpPr>
            <a:spLocks noGrp="1"/>
          </p:cNvSpPr>
          <p:nvPr>
            <p:ph idx="1"/>
          </p:nvPr>
        </p:nvSpPr>
        <p:spPr>
          <a:xfrm>
            <a:off x="457200" y="1600200"/>
            <a:ext cx="7467600" cy="5029200"/>
          </a:xfrm>
        </p:spPr>
        <p:txBody>
          <a:bodyPr>
            <a:normAutofit lnSpcReduction="10000"/>
          </a:bodyPr>
          <a:lstStyle/>
          <a:p>
            <a:r>
              <a:rPr lang="en-US" dirty="0" smtClean="0"/>
              <a:t>Keep the economy from fluctuating too much.  </a:t>
            </a:r>
          </a:p>
          <a:p>
            <a:r>
              <a:rPr lang="en-US" dirty="0" smtClean="0"/>
              <a:t>Should not have too high of highs and too low of lows.</a:t>
            </a:r>
          </a:p>
          <a:p>
            <a:r>
              <a:rPr lang="en-US" dirty="0" smtClean="0"/>
              <a:t>Keep business cycle mostly on the upswing as much as possible.</a:t>
            </a:r>
          </a:p>
          <a:p>
            <a:r>
              <a:rPr lang="en-US" dirty="0" smtClean="0"/>
              <a:t>Examples:</a:t>
            </a:r>
          </a:p>
          <a:p>
            <a:pPr lvl="1"/>
            <a:r>
              <a:rPr lang="en-US" dirty="0" smtClean="0"/>
              <a:t>Fiscal policy (taxes and government spending)</a:t>
            </a:r>
          </a:p>
          <a:p>
            <a:pPr lvl="1"/>
            <a:r>
              <a:rPr lang="en-US" dirty="0" smtClean="0"/>
              <a:t>Monetary policy (Interest rates, availability of money)</a:t>
            </a:r>
            <a:endParaRPr lang="en-US" dirty="0"/>
          </a:p>
        </p:txBody>
      </p:sp>
    </p:spTree>
    <p:extLst>
      <p:ext uri="{BB962C8B-B14F-4D97-AF65-F5344CB8AC3E}">
        <p14:creationId xmlns:p14="http://schemas.microsoft.com/office/powerpoint/2010/main" val="3587256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528</TotalTime>
  <Words>286</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Technic</vt:lpstr>
      <vt:lpstr>Government Role </vt:lpstr>
      <vt:lpstr>1. How involved should the government be in how businesses run?  Explain 2. Should the government be involved in what is produced? Why or why not? 3. Should businesses be allowed free reign to do what they want how they want? </vt:lpstr>
      <vt:lpstr>Provide public goods and services</vt:lpstr>
      <vt:lpstr>Provide Legal and social Framework</vt:lpstr>
      <vt:lpstr>Maintain Competition</vt:lpstr>
      <vt:lpstr>Redistribute income</vt:lpstr>
      <vt:lpstr>Correct for externalities</vt:lpstr>
      <vt:lpstr>Stabilize the economy</vt:lpstr>
    </vt:vector>
  </TitlesOfParts>
  <Company>Lindsay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Role</dc:title>
  <dc:creator>Joseph Traeger</dc:creator>
  <cp:lastModifiedBy>Joseph Traeger</cp:lastModifiedBy>
  <cp:revision>8</cp:revision>
  <dcterms:created xsi:type="dcterms:W3CDTF">2016-08-04T20:41:24Z</dcterms:created>
  <dcterms:modified xsi:type="dcterms:W3CDTF">2016-10-27T22:31:40Z</dcterms:modified>
</cp:coreProperties>
</file>