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7A4048-BA38-4C1A-B2C4-49FEB04A9DA0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361703-E302-49D4-AC8E-4F6801619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A4048-BA38-4C1A-B2C4-49FEB04A9DA0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61703-E302-49D4-AC8E-4F6801619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A4048-BA38-4C1A-B2C4-49FEB04A9DA0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61703-E302-49D4-AC8E-4F6801619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A4048-BA38-4C1A-B2C4-49FEB04A9DA0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61703-E302-49D4-AC8E-4F68016198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A4048-BA38-4C1A-B2C4-49FEB04A9DA0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61703-E302-49D4-AC8E-4F68016198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A4048-BA38-4C1A-B2C4-49FEB04A9DA0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61703-E302-49D4-AC8E-4F68016198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A4048-BA38-4C1A-B2C4-49FEB04A9DA0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61703-E302-49D4-AC8E-4F68016198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A4048-BA38-4C1A-B2C4-49FEB04A9DA0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61703-E302-49D4-AC8E-4F68016198D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A4048-BA38-4C1A-B2C4-49FEB04A9DA0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61703-E302-49D4-AC8E-4F6801619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07A4048-BA38-4C1A-B2C4-49FEB04A9DA0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361703-E302-49D4-AC8E-4F68016198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7A4048-BA38-4C1A-B2C4-49FEB04A9DA0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361703-E302-49D4-AC8E-4F68016198D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7A4048-BA38-4C1A-B2C4-49FEB04A9DA0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E361703-E302-49D4-AC8E-4F68016198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Columbus 1492</a:t>
            </a:r>
          </a:p>
          <a:p>
            <a:r>
              <a:rPr lang="en-US" dirty="0" smtClean="0"/>
              <a:t>De las Casas (1500’s)</a:t>
            </a:r>
          </a:p>
          <a:p>
            <a:r>
              <a:rPr lang="en-US" dirty="0" smtClean="0"/>
              <a:t>Lord De La War  (1620’s)</a:t>
            </a:r>
          </a:p>
          <a:p>
            <a:r>
              <a:rPr lang="en-US" dirty="0" smtClean="0"/>
              <a:t>Powhatan (</a:t>
            </a:r>
            <a:r>
              <a:rPr lang="en-US" dirty="0"/>
              <a:t>J</a:t>
            </a:r>
            <a:r>
              <a:rPr lang="en-US" dirty="0" smtClean="0"/>
              <a:t>amestown era, 1607-1620’s)</a:t>
            </a:r>
          </a:p>
          <a:p>
            <a:r>
              <a:rPr lang="en-US" dirty="0" smtClean="0"/>
              <a:t>Powhatan wars (1620’s)</a:t>
            </a:r>
          </a:p>
          <a:p>
            <a:r>
              <a:rPr lang="en-US" dirty="0" smtClean="0"/>
              <a:t>Massacre of 1622</a:t>
            </a:r>
          </a:p>
          <a:p>
            <a:r>
              <a:rPr lang="en-US" dirty="0" smtClean="0"/>
              <a:t>King Philip’s war (1640’s)</a:t>
            </a:r>
          </a:p>
          <a:p>
            <a:r>
              <a:rPr lang="en-US" dirty="0" smtClean="0"/>
              <a:t>Primogeniture </a:t>
            </a:r>
          </a:p>
          <a:p>
            <a:r>
              <a:rPr lang="en-US" dirty="0" smtClean="0"/>
              <a:t>Indentured servants</a:t>
            </a:r>
          </a:p>
          <a:p>
            <a:r>
              <a:rPr lang="en-US" dirty="0" smtClean="0"/>
              <a:t>Triangle trade</a:t>
            </a:r>
          </a:p>
          <a:p>
            <a:r>
              <a:rPr lang="en-US" dirty="0" smtClean="0"/>
              <a:t>Navigation Acts/Salutary neglect (mid 1600’s-1763)</a:t>
            </a:r>
          </a:p>
          <a:p>
            <a:r>
              <a:rPr lang="en-US" dirty="0" smtClean="0"/>
              <a:t>French and Indian War/Washington/Lord North (1756-1763)</a:t>
            </a:r>
          </a:p>
          <a:p>
            <a:r>
              <a:rPr lang="en-US" dirty="0" smtClean="0"/>
              <a:t>Stamp Act/Samuel Adams/Sons of Liberty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066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r>
              <a:rPr lang="en-US" dirty="0" smtClean="0"/>
              <a:t>Cash and Carry, lend lease</a:t>
            </a:r>
          </a:p>
          <a:p>
            <a:r>
              <a:rPr lang="en-US" dirty="0" smtClean="0"/>
              <a:t>Atlantic Charter, four freedoms speech</a:t>
            </a:r>
          </a:p>
          <a:p>
            <a:r>
              <a:rPr lang="en-US" dirty="0" smtClean="0"/>
              <a:t>Decision to focus on Germany first</a:t>
            </a:r>
          </a:p>
          <a:p>
            <a:r>
              <a:rPr lang="en-US" dirty="0" smtClean="0"/>
              <a:t>Japanese Internment</a:t>
            </a:r>
          </a:p>
          <a:p>
            <a:r>
              <a:rPr lang="en-US" dirty="0" err="1" smtClean="0"/>
              <a:t>Korematsu</a:t>
            </a:r>
            <a:r>
              <a:rPr lang="en-US" dirty="0" smtClean="0"/>
              <a:t> v. United States</a:t>
            </a:r>
          </a:p>
          <a:p>
            <a:r>
              <a:rPr lang="en-US" dirty="0" smtClean="0"/>
              <a:t>Atomic bomb decision by Truman 1945</a:t>
            </a:r>
          </a:p>
          <a:p>
            <a:r>
              <a:rPr lang="en-US" dirty="0" smtClean="0"/>
              <a:t>United Nations</a:t>
            </a:r>
          </a:p>
          <a:p>
            <a:r>
              <a:rPr lang="en-US" dirty="0" smtClean="0"/>
              <a:t>Creation of Israel</a:t>
            </a:r>
          </a:p>
          <a:p>
            <a:r>
              <a:rPr lang="en-US" dirty="0" smtClean="0"/>
              <a:t>Berlin crisis(Berlin Airlift)</a:t>
            </a:r>
          </a:p>
          <a:p>
            <a:r>
              <a:rPr lang="en-US" dirty="0" smtClean="0"/>
              <a:t>Desegregation of the military 1946</a:t>
            </a:r>
          </a:p>
          <a:p>
            <a:r>
              <a:rPr lang="en-US" dirty="0" smtClean="0"/>
              <a:t>Jackie Robinson 1947</a:t>
            </a:r>
          </a:p>
          <a:p>
            <a:r>
              <a:rPr lang="en-US" dirty="0" smtClean="0"/>
              <a:t>Alger Hiss</a:t>
            </a:r>
          </a:p>
          <a:p>
            <a:r>
              <a:rPr lang="en-US" dirty="0" err="1" smtClean="0"/>
              <a:t>Rosenbergs</a:t>
            </a:r>
            <a:r>
              <a:rPr lang="en-US" dirty="0" smtClean="0"/>
              <a:t> executed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43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NATO</a:t>
            </a:r>
          </a:p>
          <a:p>
            <a:r>
              <a:rPr lang="en-US" dirty="0" smtClean="0"/>
              <a:t>Russia gets A-Bomb</a:t>
            </a:r>
          </a:p>
          <a:p>
            <a:r>
              <a:rPr lang="en-US" dirty="0" smtClean="0"/>
              <a:t>China turns communist under Mao</a:t>
            </a:r>
          </a:p>
          <a:p>
            <a:r>
              <a:rPr lang="en-US" dirty="0" smtClean="0"/>
              <a:t>Korean Conflict 1950-1953</a:t>
            </a:r>
          </a:p>
          <a:p>
            <a:r>
              <a:rPr lang="en-US" dirty="0" smtClean="0"/>
              <a:t>Hydrogen Bomb</a:t>
            </a:r>
          </a:p>
          <a:p>
            <a:r>
              <a:rPr lang="en-US" dirty="0" smtClean="0"/>
              <a:t>Interstate transportation Act</a:t>
            </a:r>
          </a:p>
          <a:p>
            <a:r>
              <a:rPr lang="en-US" dirty="0" smtClean="0"/>
              <a:t>Brown v Board of Education repeals Plessy v Fergusson</a:t>
            </a:r>
          </a:p>
          <a:p>
            <a:r>
              <a:rPr lang="en-US" dirty="0" smtClean="0"/>
              <a:t>Rosa Parks 1955 Montgomery Bus Boycott SCLC</a:t>
            </a:r>
          </a:p>
          <a:p>
            <a:r>
              <a:rPr lang="en-US" dirty="0" smtClean="0"/>
              <a:t>Little Rock 9 1957</a:t>
            </a:r>
          </a:p>
          <a:p>
            <a:r>
              <a:rPr lang="en-US" dirty="0" smtClean="0"/>
              <a:t>U-2 Incident</a:t>
            </a:r>
          </a:p>
          <a:p>
            <a:r>
              <a:rPr lang="en-US" dirty="0" smtClean="0"/>
              <a:t>Checkers speech</a:t>
            </a:r>
          </a:p>
          <a:p>
            <a:r>
              <a:rPr lang="en-US" dirty="0" smtClean="0"/>
              <a:t>Women move back to housewives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81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r>
              <a:rPr lang="en-US" dirty="0" smtClean="0"/>
              <a:t>Mass Media and the 50’s (Radio, TV, Movies)</a:t>
            </a:r>
          </a:p>
          <a:p>
            <a:r>
              <a:rPr lang="en-US" dirty="0" smtClean="0"/>
              <a:t>Rock n Roll</a:t>
            </a:r>
          </a:p>
          <a:p>
            <a:r>
              <a:rPr lang="en-US" dirty="0" smtClean="0"/>
              <a:t>Era of the teenager</a:t>
            </a:r>
          </a:p>
          <a:p>
            <a:r>
              <a:rPr lang="en-US" dirty="0" smtClean="0"/>
              <a:t>Suburbs</a:t>
            </a:r>
          </a:p>
          <a:p>
            <a:r>
              <a:rPr lang="en-US" dirty="0" smtClean="0"/>
              <a:t>Mass Consumerism</a:t>
            </a:r>
          </a:p>
          <a:p>
            <a:r>
              <a:rPr lang="en-US" dirty="0" smtClean="0"/>
              <a:t>Education rises</a:t>
            </a:r>
          </a:p>
          <a:p>
            <a:r>
              <a:rPr lang="en-US" dirty="0" smtClean="0"/>
              <a:t>Mutually Assured Destruction (MAD) Brinksmanship</a:t>
            </a:r>
          </a:p>
          <a:p>
            <a:r>
              <a:rPr lang="en-US" dirty="0" smtClean="0"/>
              <a:t>McCarthy Era (Red Scare 2 HUAC)</a:t>
            </a:r>
          </a:p>
          <a:p>
            <a:r>
              <a:rPr lang="en-US" dirty="0" smtClean="0"/>
              <a:t>Army-McCarthy hearings</a:t>
            </a:r>
          </a:p>
          <a:p>
            <a:r>
              <a:rPr lang="en-US" dirty="0" smtClean="0"/>
              <a:t>Kennedy and Flexible Response</a:t>
            </a:r>
          </a:p>
          <a:p>
            <a:r>
              <a:rPr lang="en-US" dirty="0" smtClean="0"/>
              <a:t>Space Race</a:t>
            </a:r>
          </a:p>
          <a:p>
            <a:r>
              <a:rPr lang="en-US" dirty="0" smtClean="0"/>
              <a:t>Cuban problem (Bay of Pigs and Missile Crisis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777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77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Freedom Riders and sit ins (Greensboro)</a:t>
            </a:r>
          </a:p>
          <a:p>
            <a:r>
              <a:rPr lang="en-US" dirty="0" smtClean="0"/>
              <a:t>CORE</a:t>
            </a:r>
          </a:p>
          <a:p>
            <a:r>
              <a:rPr lang="en-US" dirty="0" smtClean="0"/>
              <a:t>SNCC</a:t>
            </a:r>
          </a:p>
          <a:p>
            <a:r>
              <a:rPr lang="en-US" dirty="0" smtClean="0"/>
              <a:t>King </a:t>
            </a:r>
            <a:r>
              <a:rPr lang="en-US" smtClean="0"/>
              <a:t>v Malcolm X </a:t>
            </a:r>
            <a:endParaRPr lang="en-US" dirty="0" smtClean="0"/>
          </a:p>
          <a:p>
            <a:r>
              <a:rPr lang="en-US" dirty="0" smtClean="0"/>
              <a:t>Johnson and the Great Society</a:t>
            </a:r>
          </a:p>
          <a:p>
            <a:r>
              <a:rPr lang="en-US" dirty="0" smtClean="0"/>
              <a:t>Vietnam War after 1965</a:t>
            </a:r>
          </a:p>
          <a:p>
            <a:r>
              <a:rPr lang="en-US" dirty="0" smtClean="0"/>
              <a:t>Gulf of Tonkin Resolution (War Powers Act)</a:t>
            </a:r>
          </a:p>
          <a:p>
            <a:r>
              <a:rPr lang="en-US" dirty="0" smtClean="0"/>
              <a:t>Vietnam War protests, hippie movement</a:t>
            </a:r>
          </a:p>
          <a:p>
            <a:r>
              <a:rPr lang="en-US" dirty="0" smtClean="0"/>
              <a:t>Drug culture rebellion against society and </a:t>
            </a:r>
            <a:r>
              <a:rPr lang="en-US" dirty="0" err="1" smtClean="0"/>
              <a:t>gov</a:t>
            </a:r>
            <a:endParaRPr lang="en-US" dirty="0" smtClean="0"/>
          </a:p>
          <a:p>
            <a:r>
              <a:rPr lang="en-US" dirty="0" smtClean="0"/>
              <a:t>Civil Rights Acts of 1964, and 68, and voting rights act of 1965 </a:t>
            </a:r>
          </a:p>
          <a:p>
            <a:r>
              <a:rPr lang="en-US" dirty="0" smtClean="0"/>
              <a:t>Man on the moon</a:t>
            </a:r>
          </a:p>
          <a:p>
            <a:r>
              <a:rPr lang="en-US" dirty="0" smtClean="0"/>
              <a:t>Nixon and foreign policy (détente)</a:t>
            </a:r>
          </a:p>
          <a:p>
            <a:r>
              <a:rPr lang="en-US" dirty="0" smtClean="0"/>
              <a:t>Bombing of Cambodia</a:t>
            </a:r>
          </a:p>
          <a:p>
            <a:r>
              <a:rPr lang="en-US" dirty="0" smtClean="0"/>
              <a:t>Watergate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3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Nixon resigns in 1974</a:t>
            </a:r>
          </a:p>
          <a:p>
            <a:r>
              <a:rPr lang="en-US" dirty="0" smtClean="0"/>
              <a:t>Ford Pardons Nixon</a:t>
            </a:r>
          </a:p>
          <a:p>
            <a:r>
              <a:rPr lang="en-US" dirty="0" smtClean="0"/>
              <a:t>Oil crisis </a:t>
            </a:r>
          </a:p>
          <a:p>
            <a:r>
              <a:rPr lang="en-US" dirty="0" smtClean="0"/>
              <a:t>Iran hostage crisis 1979-80</a:t>
            </a:r>
          </a:p>
          <a:p>
            <a:r>
              <a:rPr lang="en-US" dirty="0" smtClean="0"/>
              <a:t>Carter and Human Rights</a:t>
            </a:r>
          </a:p>
          <a:p>
            <a:r>
              <a:rPr lang="en-US" dirty="0" smtClean="0"/>
              <a:t>Camp David accords, Geneva Convention</a:t>
            </a:r>
          </a:p>
          <a:p>
            <a:r>
              <a:rPr lang="en-US" dirty="0" smtClean="0"/>
              <a:t>Olympic Boycott 1980</a:t>
            </a:r>
          </a:p>
          <a:p>
            <a:r>
              <a:rPr lang="en-US" dirty="0" smtClean="0"/>
              <a:t>Reaganomics (Trickledown economics)</a:t>
            </a:r>
          </a:p>
          <a:p>
            <a:r>
              <a:rPr lang="en-US" dirty="0" smtClean="0"/>
              <a:t>SDI (Star Wars)</a:t>
            </a:r>
          </a:p>
          <a:p>
            <a:r>
              <a:rPr lang="en-US" dirty="0" smtClean="0"/>
              <a:t>Iran-Contra Affair 1985-87</a:t>
            </a:r>
          </a:p>
          <a:p>
            <a:r>
              <a:rPr lang="en-US" dirty="0" smtClean="0"/>
              <a:t>Challenger disaster 1986</a:t>
            </a:r>
          </a:p>
          <a:p>
            <a:r>
              <a:rPr lang="en-US" dirty="0" smtClean="0"/>
              <a:t>AIDS epidemic</a:t>
            </a:r>
          </a:p>
          <a:p>
            <a:r>
              <a:rPr lang="en-US" dirty="0" smtClean="0"/>
              <a:t>End of the Cold War 1991 (Bush)</a:t>
            </a:r>
          </a:p>
          <a:p>
            <a:r>
              <a:rPr lang="en-US" dirty="0" smtClean="0"/>
              <a:t>Gulf War 1991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10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/>
          <a:lstStyle/>
          <a:p>
            <a:r>
              <a:rPr lang="en-US" dirty="0" smtClean="0"/>
              <a:t>Clinton and Lewinsky</a:t>
            </a:r>
          </a:p>
          <a:p>
            <a:r>
              <a:rPr lang="en-US" dirty="0" smtClean="0"/>
              <a:t>Internet explosion</a:t>
            </a:r>
          </a:p>
          <a:p>
            <a:r>
              <a:rPr lang="en-US" dirty="0" smtClean="0"/>
              <a:t>Tech Boom of the 1990’s</a:t>
            </a:r>
          </a:p>
          <a:p>
            <a:r>
              <a:rPr lang="en-US" dirty="0" smtClean="0"/>
              <a:t>David Koresh, Oklahoma City Bombing</a:t>
            </a:r>
          </a:p>
          <a:p>
            <a:r>
              <a:rPr lang="en-US" dirty="0" smtClean="0"/>
              <a:t>Bush and 9/11 (Afghanistan and Iraq)</a:t>
            </a:r>
          </a:p>
          <a:p>
            <a:r>
              <a:rPr lang="en-US" dirty="0" smtClean="0"/>
              <a:t>Bin Laden</a:t>
            </a:r>
          </a:p>
          <a:p>
            <a:r>
              <a:rPr lang="en-US" dirty="0" smtClean="0"/>
              <a:t>Economic downfall and stimulus bills</a:t>
            </a:r>
          </a:p>
          <a:p>
            <a:r>
              <a:rPr lang="en-US" dirty="0" smtClean="0"/>
              <a:t>Obama and Health Care</a:t>
            </a:r>
          </a:p>
          <a:p>
            <a:r>
              <a:rPr lang="en-US" dirty="0" smtClean="0"/>
              <a:t>Push for equal rights for homosexuals/</a:t>
            </a:r>
            <a:r>
              <a:rPr lang="en-US" dirty="0" err="1" smtClean="0"/>
              <a:t>transgenders</a:t>
            </a:r>
            <a:r>
              <a:rPr lang="en-US" dirty="0" smtClean="0"/>
              <a:t> etc….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93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rmAutofit/>
          </a:bodyPr>
          <a:lstStyle/>
          <a:p>
            <a:r>
              <a:rPr lang="en-US" dirty="0" smtClean="0"/>
              <a:t>Boston Massacre (March 1770)</a:t>
            </a:r>
          </a:p>
          <a:p>
            <a:r>
              <a:rPr lang="en-US" dirty="0" smtClean="0"/>
              <a:t>Committees of correspondence</a:t>
            </a:r>
          </a:p>
          <a:p>
            <a:r>
              <a:rPr lang="en-US" dirty="0" smtClean="0"/>
              <a:t>Tea Act (1773)</a:t>
            </a:r>
          </a:p>
          <a:p>
            <a:r>
              <a:rPr lang="en-US" dirty="0" smtClean="0"/>
              <a:t>Boston Tea Party (December1773)</a:t>
            </a:r>
          </a:p>
          <a:p>
            <a:r>
              <a:rPr lang="en-US" dirty="0" smtClean="0"/>
              <a:t>Boston Port Bill Intolerable Acts (John Adams)</a:t>
            </a:r>
          </a:p>
          <a:p>
            <a:r>
              <a:rPr lang="en-US" dirty="0" smtClean="0"/>
              <a:t>First Continental Congress (1774 to protest the taxes, no representation.  Boycott)</a:t>
            </a:r>
          </a:p>
          <a:p>
            <a:r>
              <a:rPr lang="en-US" dirty="0" smtClean="0"/>
              <a:t>Lexington and Concord (April 1775)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Continental Congress (1775-1783)  Declaration and Articles of Confederation</a:t>
            </a:r>
          </a:p>
          <a:p>
            <a:r>
              <a:rPr lang="en-US" dirty="0" smtClean="0"/>
              <a:t>Federalists v. Anti Federalists (Hamilton v Jefferson)</a:t>
            </a:r>
          </a:p>
          <a:p>
            <a:r>
              <a:rPr lang="en-US" dirty="0" smtClean="0"/>
              <a:t>Constitution Convention (1787-88)</a:t>
            </a:r>
          </a:p>
          <a:p>
            <a:r>
              <a:rPr lang="en-US" dirty="0" smtClean="0"/>
              <a:t>Bill of Rights 1790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98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rmAutofit/>
          </a:bodyPr>
          <a:lstStyle/>
          <a:p>
            <a:r>
              <a:rPr lang="en-US" dirty="0" smtClean="0"/>
              <a:t>Washington creates Cabinet</a:t>
            </a:r>
          </a:p>
          <a:p>
            <a:r>
              <a:rPr lang="en-US" dirty="0" smtClean="0"/>
              <a:t>Serves 2 terms goes home (1789-1797)</a:t>
            </a:r>
          </a:p>
          <a:p>
            <a:r>
              <a:rPr lang="en-US" dirty="0" smtClean="0"/>
              <a:t>Judiciary Act</a:t>
            </a:r>
          </a:p>
          <a:p>
            <a:r>
              <a:rPr lang="en-US" dirty="0" smtClean="0"/>
              <a:t>Compromise to move capital to create Bank of US</a:t>
            </a:r>
          </a:p>
          <a:p>
            <a:r>
              <a:rPr lang="en-US" dirty="0" smtClean="0"/>
              <a:t>Washington’s view on alliances with foreign powers</a:t>
            </a:r>
          </a:p>
          <a:p>
            <a:r>
              <a:rPr lang="en-US" dirty="0" smtClean="0"/>
              <a:t>Adams and the XYZ affair, alien and sedition acts</a:t>
            </a:r>
          </a:p>
          <a:p>
            <a:r>
              <a:rPr lang="en-US" dirty="0" smtClean="0"/>
              <a:t>Marbury v. Madison (John Marshall)</a:t>
            </a:r>
          </a:p>
          <a:p>
            <a:r>
              <a:rPr lang="en-US" dirty="0" smtClean="0"/>
              <a:t>Jefferson and constitutional interpretation</a:t>
            </a:r>
          </a:p>
          <a:p>
            <a:r>
              <a:rPr lang="en-US" dirty="0" smtClean="0"/>
              <a:t>Louisiana Purchase</a:t>
            </a:r>
          </a:p>
          <a:p>
            <a:r>
              <a:rPr lang="en-US" dirty="0" smtClean="0"/>
              <a:t>Monroe Doctrine</a:t>
            </a:r>
            <a:endParaRPr lang="en-US" dirty="0"/>
          </a:p>
          <a:p>
            <a:r>
              <a:rPr lang="en-US" dirty="0" smtClean="0"/>
              <a:t>Madison and war of 1812/War hawks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37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Hartford Convention (during war of 1812)</a:t>
            </a:r>
          </a:p>
          <a:p>
            <a:r>
              <a:rPr lang="en-US" dirty="0" smtClean="0"/>
              <a:t>Andrew Jackson</a:t>
            </a:r>
          </a:p>
          <a:p>
            <a:r>
              <a:rPr lang="en-US" dirty="0" smtClean="0"/>
              <a:t>Henry Clay and the American System</a:t>
            </a:r>
          </a:p>
          <a:p>
            <a:r>
              <a:rPr lang="en-US" dirty="0" smtClean="0"/>
              <a:t>Mason Dixon line (</a:t>
            </a:r>
            <a:r>
              <a:rPr lang="en-US" dirty="0"/>
              <a:t>M</a:t>
            </a:r>
            <a:r>
              <a:rPr lang="en-US" dirty="0" smtClean="0"/>
              <a:t>issouri Compromise)</a:t>
            </a:r>
          </a:p>
          <a:p>
            <a:r>
              <a:rPr lang="en-US" dirty="0" smtClean="0"/>
              <a:t>J. Q. Adams v. Jackson, corrupt Bargain</a:t>
            </a:r>
          </a:p>
          <a:p>
            <a:r>
              <a:rPr lang="en-US" dirty="0" smtClean="0"/>
              <a:t>Jackson kills Bank of the US</a:t>
            </a:r>
          </a:p>
          <a:p>
            <a:r>
              <a:rPr lang="en-US" dirty="0" smtClean="0"/>
              <a:t>Horace Mann and education</a:t>
            </a:r>
          </a:p>
          <a:p>
            <a:r>
              <a:rPr lang="en-US" dirty="0" smtClean="0"/>
              <a:t>Dorothea Dix and mentally ill</a:t>
            </a:r>
          </a:p>
          <a:p>
            <a:r>
              <a:rPr lang="en-US" dirty="0" smtClean="0"/>
              <a:t>Universal suffrage for white males</a:t>
            </a:r>
          </a:p>
          <a:p>
            <a:r>
              <a:rPr lang="en-US" dirty="0" smtClean="0"/>
              <a:t>Seneca Falls Convention 1848 (Elizabeth Cady Stanton) Women’s suffrage movement</a:t>
            </a:r>
          </a:p>
          <a:p>
            <a:r>
              <a:rPr lang="en-US" dirty="0" smtClean="0"/>
              <a:t>Mexican American War 1846-1848 (Polk)</a:t>
            </a:r>
          </a:p>
          <a:p>
            <a:r>
              <a:rPr lang="en-US" dirty="0" smtClean="0"/>
              <a:t>Compromise of 1850 (CA and fugitive slave act</a:t>
            </a:r>
          </a:p>
          <a:p>
            <a:r>
              <a:rPr lang="en-US" dirty="0" smtClean="0"/>
              <a:t>1853 Uncle Tom’s Cabin</a:t>
            </a:r>
          </a:p>
          <a:p>
            <a:r>
              <a:rPr lang="en-US" dirty="0" smtClean="0"/>
              <a:t>1854 Kansas-Nebraska Act (Douglass)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6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Bleeding Kansas</a:t>
            </a:r>
          </a:p>
          <a:p>
            <a:r>
              <a:rPr lang="en-US" dirty="0" smtClean="0"/>
              <a:t>1857 Dred Scot Case (Roger Taney)</a:t>
            </a:r>
          </a:p>
          <a:p>
            <a:r>
              <a:rPr lang="en-US" dirty="0" smtClean="0"/>
              <a:t>1859 Harper’s Ferry Raid (John Brown)</a:t>
            </a:r>
          </a:p>
          <a:p>
            <a:r>
              <a:rPr lang="en-US" dirty="0" smtClean="0"/>
              <a:t>1860 Lincoln elected (SC secedes)</a:t>
            </a:r>
          </a:p>
          <a:p>
            <a:r>
              <a:rPr lang="en-US" dirty="0" smtClean="0"/>
              <a:t>April 1861 Fort Sumter</a:t>
            </a:r>
          </a:p>
          <a:p>
            <a:r>
              <a:rPr lang="en-US" dirty="0" smtClean="0"/>
              <a:t>1863 Emancipation Proclamation (keep Britain out of CW)</a:t>
            </a:r>
          </a:p>
          <a:p>
            <a:r>
              <a:rPr lang="en-US" dirty="0" smtClean="0"/>
              <a:t>1865 War ends, Lincoln assassinated</a:t>
            </a:r>
          </a:p>
          <a:p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, 14</a:t>
            </a:r>
            <a:r>
              <a:rPr lang="en-US" baseline="30000" dirty="0" smtClean="0"/>
              <a:t>th</a:t>
            </a:r>
            <a:r>
              <a:rPr lang="en-US" dirty="0" smtClean="0"/>
              <a:t>, and 15</a:t>
            </a:r>
            <a:r>
              <a:rPr lang="en-US" baseline="30000" dirty="0" smtClean="0"/>
              <a:t>th</a:t>
            </a:r>
            <a:r>
              <a:rPr lang="en-US" dirty="0" smtClean="0"/>
              <a:t> Amendments</a:t>
            </a:r>
          </a:p>
          <a:p>
            <a:r>
              <a:rPr lang="en-US" dirty="0" smtClean="0"/>
              <a:t>Reconstruction, Radical and Presidential</a:t>
            </a:r>
          </a:p>
          <a:p>
            <a:r>
              <a:rPr lang="en-US" dirty="0" smtClean="0"/>
              <a:t>Rise of the KKK to fight carpet baggers and scalawags, keep </a:t>
            </a:r>
            <a:r>
              <a:rPr lang="en-US" dirty="0" err="1" smtClean="0"/>
              <a:t>negros</a:t>
            </a:r>
            <a:r>
              <a:rPr lang="en-US" dirty="0" smtClean="0"/>
              <a:t> from voting</a:t>
            </a:r>
          </a:p>
          <a:p>
            <a:r>
              <a:rPr lang="en-US" dirty="0" smtClean="0"/>
              <a:t>Grant fights KKK with Force Acts</a:t>
            </a:r>
          </a:p>
          <a:p>
            <a:r>
              <a:rPr lang="en-US" dirty="0" smtClean="0"/>
              <a:t>Hayes ends reconstruction 1877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795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1881 Garfield assassinated die to Spoils system</a:t>
            </a:r>
          </a:p>
          <a:p>
            <a:r>
              <a:rPr lang="en-US" dirty="0" smtClean="0"/>
              <a:t>Pendleton Civil Service Act</a:t>
            </a:r>
          </a:p>
          <a:p>
            <a:r>
              <a:rPr lang="en-US" dirty="0" smtClean="0"/>
              <a:t>Rise of Big Business (Rockefeller, Carnegie)</a:t>
            </a:r>
          </a:p>
          <a:p>
            <a:r>
              <a:rPr lang="en-US" dirty="0" smtClean="0"/>
              <a:t>Gospel of Wealth</a:t>
            </a:r>
          </a:p>
          <a:p>
            <a:r>
              <a:rPr lang="en-US" dirty="0" smtClean="0"/>
              <a:t>Social Gospel </a:t>
            </a:r>
          </a:p>
          <a:p>
            <a:r>
              <a:rPr lang="en-US" dirty="0" smtClean="0"/>
              <a:t>Settlement houses (Jane Addams)</a:t>
            </a:r>
          </a:p>
          <a:p>
            <a:r>
              <a:rPr lang="en-US" dirty="0" smtClean="0"/>
              <a:t>Rise of Big cities and Railroad expansion</a:t>
            </a:r>
          </a:p>
          <a:p>
            <a:r>
              <a:rPr lang="en-US" dirty="0" smtClean="0"/>
              <a:t>Unions (Gompers and the AFL)</a:t>
            </a:r>
          </a:p>
          <a:p>
            <a:r>
              <a:rPr lang="en-US" dirty="0" smtClean="0"/>
              <a:t>Pullman Strike, great strike of 1877</a:t>
            </a:r>
          </a:p>
          <a:p>
            <a:r>
              <a:rPr lang="en-US" dirty="0" smtClean="0"/>
              <a:t>Mark Twain and the Gilded Age</a:t>
            </a:r>
          </a:p>
          <a:p>
            <a:r>
              <a:rPr lang="en-US" dirty="0" smtClean="0"/>
              <a:t>String of one term presidents</a:t>
            </a:r>
          </a:p>
          <a:p>
            <a:r>
              <a:rPr lang="en-US" dirty="0" smtClean="0"/>
              <a:t>Immigration and Ellis Island (Angel Island)</a:t>
            </a:r>
          </a:p>
          <a:p>
            <a:r>
              <a:rPr lang="en-US" dirty="0" smtClean="0"/>
              <a:t>Chinese Exclusion Act and Gentlemen’s Agreement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43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/>
          <a:lstStyle/>
          <a:p>
            <a:r>
              <a:rPr lang="en-US" dirty="0" smtClean="0"/>
              <a:t>Nativism</a:t>
            </a:r>
          </a:p>
          <a:p>
            <a:r>
              <a:rPr lang="en-US" dirty="0" smtClean="0"/>
              <a:t>Farmer’s alliance, Granger Movement</a:t>
            </a:r>
          </a:p>
          <a:p>
            <a:r>
              <a:rPr lang="en-US" dirty="0" smtClean="0"/>
              <a:t>Populist Movement (William Jennings Bryan and Cross of Gold Speech)</a:t>
            </a:r>
          </a:p>
          <a:p>
            <a:r>
              <a:rPr lang="en-US" dirty="0" smtClean="0"/>
              <a:t>Imperialism (Big Stick, Dollar, and Moral Diplomacy)</a:t>
            </a:r>
          </a:p>
          <a:p>
            <a:r>
              <a:rPr lang="en-US" dirty="0" smtClean="0"/>
              <a:t>Open Door Notes (Hay) Boxer Rebellion</a:t>
            </a:r>
          </a:p>
          <a:p>
            <a:r>
              <a:rPr lang="en-US" dirty="0" smtClean="0"/>
              <a:t>Spanish American War (Philippine Question)</a:t>
            </a:r>
          </a:p>
          <a:p>
            <a:r>
              <a:rPr lang="en-US" dirty="0" smtClean="0"/>
              <a:t>Progressive Era, muckrakers (Sinclair, Tarbell, Reese)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Follette</a:t>
            </a:r>
            <a:r>
              <a:rPr lang="en-US" dirty="0" smtClean="0"/>
              <a:t> and Laboratory of democracy</a:t>
            </a:r>
          </a:p>
          <a:p>
            <a:r>
              <a:rPr lang="en-US" dirty="0" smtClean="0"/>
              <a:t>Amendments 16, 17, 18, 19</a:t>
            </a:r>
          </a:p>
          <a:p>
            <a:r>
              <a:rPr lang="en-US" dirty="0" smtClean="0"/>
              <a:t>Susan B. Anthony, Lucy Stone, Alice Paul, Carrie Chapman Catt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89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Prohibition and Crime</a:t>
            </a:r>
          </a:p>
          <a:p>
            <a:r>
              <a:rPr lang="en-US" dirty="0" smtClean="0"/>
              <a:t>WWI and debates on entering and treaty</a:t>
            </a:r>
          </a:p>
          <a:p>
            <a:r>
              <a:rPr lang="en-US" dirty="0" smtClean="0"/>
              <a:t>Red scare Palmer Raids (unions attacked)</a:t>
            </a:r>
          </a:p>
          <a:p>
            <a:r>
              <a:rPr lang="en-US" dirty="0" smtClean="0"/>
              <a:t>Fight to repeal Prohibition</a:t>
            </a:r>
          </a:p>
          <a:p>
            <a:r>
              <a:rPr lang="en-US" dirty="0" smtClean="0"/>
              <a:t>Jazz Age</a:t>
            </a:r>
          </a:p>
          <a:p>
            <a:r>
              <a:rPr lang="en-US" dirty="0" smtClean="0"/>
              <a:t>Harlem Renaissance</a:t>
            </a:r>
          </a:p>
          <a:p>
            <a:r>
              <a:rPr lang="en-US" dirty="0" smtClean="0"/>
              <a:t>Lost Generation</a:t>
            </a:r>
          </a:p>
          <a:p>
            <a:r>
              <a:rPr lang="en-US" dirty="0" smtClean="0"/>
              <a:t>Consumerism</a:t>
            </a:r>
          </a:p>
          <a:p>
            <a:r>
              <a:rPr lang="en-US" dirty="0" smtClean="0"/>
              <a:t>Credit out of control</a:t>
            </a:r>
          </a:p>
          <a:p>
            <a:r>
              <a:rPr lang="en-US" dirty="0" err="1" smtClean="0"/>
              <a:t>Kellog</a:t>
            </a:r>
            <a:r>
              <a:rPr lang="en-US" dirty="0" smtClean="0"/>
              <a:t> Briand Pact</a:t>
            </a:r>
          </a:p>
          <a:p>
            <a:r>
              <a:rPr lang="en-US" dirty="0" smtClean="0"/>
              <a:t>Farmer’s depression</a:t>
            </a:r>
          </a:p>
          <a:p>
            <a:r>
              <a:rPr lang="en-US" dirty="0" smtClean="0"/>
              <a:t>Mass Media and mass culture (Radio and movies)</a:t>
            </a:r>
          </a:p>
          <a:p>
            <a:r>
              <a:rPr lang="en-US" dirty="0" smtClean="0"/>
              <a:t>The Automobile and freedom, road construction</a:t>
            </a:r>
          </a:p>
          <a:p>
            <a:r>
              <a:rPr lang="en-US" dirty="0" smtClean="0"/>
              <a:t>Mass movement to cities, flappers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125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Rural v. Urban culture wars</a:t>
            </a:r>
          </a:p>
          <a:p>
            <a:r>
              <a:rPr lang="en-US" dirty="0" smtClean="0"/>
              <a:t>Scopes trial 1925</a:t>
            </a:r>
          </a:p>
          <a:p>
            <a:r>
              <a:rPr lang="en-US" dirty="0" smtClean="0"/>
              <a:t>Sacco and Vanzetti ordeal (1919-1927)</a:t>
            </a:r>
          </a:p>
          <a:p>
            <a:r>
              <a:rPr lang="en-US" dirty="0" smtClean="0"/>
              <a:t>Stock Market Crash 1929</a:t>
            </a:r>
          </a:p>
          <a:p>
            <a:r>
              <a:rPr lang="en-US" dirty="0" smtClean="0"/>
              <a:t>Hoover’s response (rugged individualism)</a:t>
            </a:r>
          </a:p>
          <a:p>
            <a:r>
              <a:rPr lang="en-US" dirty="0" smtClean="0"/>
              <a:t>Reconstruction Finance Corporation 1931</a:t>
            </a:r>
          </a:p>
          <a:p>
            <a:r>
              <a:rPr lang="en-US" dirty="0" smtClean="0"/>
              <a:t>Hawley-Smoot Tariff</a:t>
            </a:r>
          </a:p>
          <a:p>
            <a:r>
              <a:rPr lang="en-US" dirty="0" smtClean="0"/>
              <a:t>Bonus Army</a:t>
            </a:r>
          </a:p>
          <a:p>
            <a:r>
              <a:rPr lang="en-US" dirty="0" smtClean="0"/>
              <a:t>FDR and New Deal (Huey Long and other critics)</a:t>
            </a:r>
          </a:p>
          <a:p>
            <a:r>
              <a:rPr lang="en-US" dirty="0" smtClean="0"/>
              <a:t> Share the Wealth</a:t>
            </a:r>
          </a:p>
          <a:p>
            <a:r>
              <a:rPr lang="en-US" dirty="0" smtClean="0"/>
              <a:t>Court Packing plan</a:t>
            </a:r>
          </a:p>
          <a:p>
            <a:r>
              <a:rPr lang="en-US" dirty="0" smtClean="0"/>
              <a:t>WWII and neutrality (Atlantic Charter, </a:t>
            </a:r>
            <a:r>
              <a:rPr lang="en-US" dirty="0" err="1" smtClean="0"/>
              <a:t>Embaro</a:t>
            </a:r>
            <a:r>
              <a:rPr lang="en-US" dirty="0" smtClean="0"/>
              <a:t> on Japan)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61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</TotalTime>
  <Words>989</Words>
  <Application>Microsoft Office PowerPoint</Application>
  <PresentationFormat>On-screen Show (4:3)</PresentationFormat>
  <Paragraphs>191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Lindsay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Traeger</dc:creator>
  <cp:lastModifiedBy>Joseph Traeger</cp:lastModifiedBy>
  <cp:revision>10</cp:revision>
  <dcterms:created xsi:type="dcterms:W3CDTF">2017-05-01T14:27:05Z</dcterms:created>
  <dcterms:modified xsi:type="dcterms:W3CDTF">2017-05-01T16:00:03Z</dcterms:modified>
</cp:coreProperties>
</file>